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Figtree"/>
      <p:regular r:id="rId17"/>
      <p:bold r:id="rId18"/>
      <p:italic r:id="rId19"/>
      <p:boldItalic r:id="rId20"/>
    </p:embeddedFont>
    <p:embeddedFont>
      <p:font typeface="Jost Light"/>
      <p:regular r:id="rId21"/>
      <p:bold r:id="rId22"/>
      <p:italic r:id="rId23"/>
      <p:boldItalic r:id="rId24"/>
    </p:embeddedFont>
    <p:embeddedFont>
      <p:font typeface="Figtree Light"/>
      <p:regular r:id="rId25"/>
      <p:bold r:id="rId26"/>
      <p:italic r:id="rId27"/>
      <p:boldItalic r:id="rId28"/>
    </p:embeddedFont>
    <p:embeddedFont>
      <p:font typeface="Jos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gtree-boldItalic.fntdata"/><Relationship Id="rId22" Type="http://schemas.openxmlformats.org/officeDocument/2006/relationships/font" Target="fonts/JostLight-bold.fntdata"/><Relationship Id="rId21" Type="http://schemas.openxmlformats.org/officeDocument/2006/relationships/font" Target="fonts/JostLight-regular.fntdata"/><Relationship Id="rId24" Type="http://schemas.openxmlformats.org/officeDocument/2006/relationships/font" Target="fonts/JostLight-boldItalic.fntdata"/><Relationship Id="rId23" Type="http://schemas.openxmlformats.org/officeDocument/2006/relationships/font" Target="fonts/JostLigh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FigtreeLight-bold.fntdata"/><Relationship Id="rId25" Type="http://schemas.openxmlformats.org/officeDocument/2006/relationships/font" Target="fonts/FigtreeLight-regular.fntdata"/><Relationship Id="rId28" Type="http://schemas.openxmlformats.org/officeDocument/2006/relationships/font" Target="fonts/FigtreeLight-boldItalic.fntdata"/><Relationship Id="rId27" Type="http://schemas.openxmlformats.org/officeDocument/2006/relationships/font" Target="fonts/FigtreeLigh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Jos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Jost-italic.fntdata"/><Relationship Id="rId30" Type="http://schemas.openxmlformats.org/officeDocument/2006/relationships/font" Target="fonts/Jost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Jost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Figtree-regular.fntdata"/><Relationship Id="rId16" Type="http://schemas.openxmlformats.org/officeDocument/2006/relationships/slide" Target="slides/slide11.xml"/><Relationship Id="rId19" Type="http://schemas.openxmlformats.org/officeDocument/2006/relationships/font" Target="fonts/Figtree-italic.fntdata"/><Relationship Id="rId18" Type="http://schemas.openxmlformats.org/officeDocument/2006/relationships/font" Target="fonts/Figtre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63056988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63056988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363056988a6_0_10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363056988a6_0_10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63056988a6_0_5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363056988a6_0_5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63056988a6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363056988a6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63056988a6_0_10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63056988a6_0_10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63056988a6_0_10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363056988a6_0_1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63056988a6_0_10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63056988a6_0_1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63056988a6_0_10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363056988a6_0_10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363056988a6_0_10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363056988a6_0_10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630870f22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3630870f22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363056988a6_0_10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363056988a6_0_10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Alt 1">
  <p:cSld name="CUSTOM_7_1_1_1_1_1_1_1_1_1_1_1_1_1_1_1_1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228225" y="1298200"/>
            <a:ext cx="2712000" cy="17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228225" y="4579187"/>
            <a:ext cx="7310400" cy="40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Figtree Light"/>
              <a:buNone/>
              <a:defRPr sz="800">
                <a:latin typeface="Figtree Light"/>
                <a:ea typeface="Figtree Light"/>
                <a:cs typeface="Figtree Light"/>
                <a:sym typeface="Figtre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subTitle"/>
          </p:nvPr>
        </p:nvSpPr>
        <p:spPr>
          <a:xfrm>
            <a:off x="228225" y="2260925"/>
            <a:ext cx="5340300" cy="267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title"/>
          </p:nvPr>
        </p:nvSpPr>
        <p:spPr>
          <a:xfrm>
            <a:off x="189618" y="1545733"/>
            <a:ext cx="8278500" cy="14442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sz="8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- Alt 2">
  <p:cSld name="CUSTOM_8_1_1_1_1_1_1_1_1_1_1_1_1_1_1_1_1_1_1_1_1_1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"/>
          <p:cNvSpPr/>
          <p:nvPr/>
        </p:nvSpPr>
        <p:spPr>
          <a:xfrm rot="8100000">
            <a:off x="1338758" y="1905656"/>
            <a:ext cx="6464087" cy="6464087"/>
          </a:xfrm>
          <a:prstGeom prst="rtTriangle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112" name="Google Shape;112;p11"/>
          <p:cNvSpPr/>
          <p:nvPr/>
        </p:nvSpPr>
        <p:spPr>
          <a:xfrm rot="-2700000">
            <a:off x="3109572" y="-1459928"/>
            <a:ext cx="2922755" cy="2922755"/>
          </a:xfrm>
          <a:prstGeom prst="rtTriangle">
            <a:avLst/>
          </a:prstGeom>
          <a:gradFill>
            <a:gsLst>
              <a:gs pos="0">
                <a:schemeClr val="accent5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113" name="Google Shape;113;p11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4" name="Google Shape;114;p11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5" name="Google Shape;115;p11"/>
          <p:cNvSpPr txBox="1"/>
          <p:nvPr>
            <p:ph idx="1" type="subTitle"/>
          </p:nvPr>
        </p:nvSpPr>
        <p:spPr>
          <a:xfrm>
            <a:off x="230075" y="1548047"/>
            <a:ext cx="4653900" cy="30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16" name="Google Shape;116;p11"/>
          <p:cNvSpPr txBox="1"/>
          <p:nvPr>
            <p:ph idx="3" type="title"/>
          </p:nvPr>
        </p:nvSpPr>
        <p:spPr>
          <a:xfrm>
            <a:off x="228600" y="1960022"/>
            <a:ext cx="7224600" cy="126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5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igtree"/>
              <a:buNone/>
              <a:defRPr sz="45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">
  <p:cSld name="CUSTOM_8_1_1_1_1_1_1_1_1_1_1_1_1_1_1_1_1_1_1_1_1_1_1_1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2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19" name="Google Shape;119;p12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20" name="Google Shape;120;p12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21" name="Google Shape;121;p12"/>
          <p:cNvSpPr txBox="1"/>
          <p:nvPr>
            <p:ph idx="1" type="subTitle"/>
          </p:nvPr>
        </p:nvSpPr>
        <p:spPr>
          <a:xfrm>
            <a:off x="1638400" y="1547558"/>
            <a:ext cx="13725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2" name="Google Shape;122;p12"/>
          <p:cNvSpPr txBox="1"/>
          <p:nvPr>
            <p:ph idx="4" type="subTitle"/>
          </p:nvPr>
        </p:nvSpPr>
        <p:spPr>
          <a:xfrm>
            <a:off x="3099713" y="1547558"/>
            <a:ext cx="13725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3" name="Google Shape;123;p12"/>
          <p:cNvSpPr txBox="1"/>
          <p:nvPr>
            <p:ph idx="5" type="subTitle"/>
          </p:nvPr>
        </p:nvSpPr>
        <p:spPr>
          <a:xfrm>
            <a:off x="4563613" y="1547558"/>
            <a:ext cx="13725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4" name="Google Shape;124;p12"/>
          <p:cNvSpPr txBox="1"/>
          <p:nvPr>
            <p:ph idx="6" type="subTitle"/>
          </p:nvPr>
        </p:nvSpPr>
        <p:spPr>
          <a:xfrm>
            <a:off x="6024925" y="1547558"/>
            <a:ext cx="13725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5" name="Google Shape;125;p12"/>
          <p:cNvSpPr txBox="1"/>
          <p:nvPr>
            <p:ph idx="7" type="subTitle"/>
          </p:nvPr>
        </p:nvSpPr>
        <p:spPr>
          <a:xfrm>
            <a:off x="7521175" y="1547546"/>
            <a:ext cx="13725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6" name="Google Shape;126;p12"/>
          <p:cNvSpPr txBox="1"/>
          <p:nvPr>
            <p:ph idx="8" type="subTitle"/>
          </p:nvPr>
        </p:nvSpPr>
        <p:spPr>
          <a:xfrm>
            <a:off x="381000" y="2131483"/>
            <a:ext cx="1105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7" name="Google Shape;127;p12"/>
          <p:cNvSpPr txBox="1"/>
          <p:nvPr>
            <p:ph idx="9" type="subTitle"/>
          </p:nvPr>
        </p:nvSpPr>
        <p:spPr>
          <a:xfrm>
            <a:off x="381000" y="2687933"/>
            <a:ext cx="1105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8" name="Google Shape;128;p12"/>
          <p:cNvSpPr txBox="1"/>
          <p:nvPr>
            <p:ph idx="13" type="subTitle"/>
          </p:nvPr>
        </p:nvSpPr>
        <p:spPr>
          <a:xfrm>
            <a:off x="381000" y="3238608"/>
            <a:ext cx="1105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29" name="Google Shape;129;p12"/>
          <p:cNvSpPr txBox="1"/>
          <p:nvPr>
            <p:ph idx="14" type="subTitle"/>
          </p:nvPr>
        </p:nvSpPr>
        <p:spPr>
          <a:xfrm>
            <a:off x="381000" y="3795058"/>
            <a:ext cx="1105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0" name="Google Shape;130;p12"/>
          <p:cNvSpPr txBox="1"/>
          <p:nvPr>
            <p:ph idx="15" type="subTitle"/>
          </p:nvPr>
        </p:nvSpPr>
        <p:spPr>
          <a:xfrm>
            <a:off x="381000" y="4351508"/>
            <a:ext cx="1105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 - Alt 1">
  <p:cSld name="CUSTOM_8_1_1_1_1_1_1_1_1_1_1_1_1_1_1_1_1_1_1_1_1_1_1_1_2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/>
          <p:nvPr/>
        </p:nvSpPr>
        <p:spPr>
          <a:xfrm flipH="1">
            <a:off x="6286500" y="0"/>
            <a:ext cx="2857500" cy="28575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33" name="Google Shape;133;p13"/>
          <p:cNvSpPr/>
          <p:nvPr/>
        </p:nvSpPr>
        <p:spPr>
          <a:xfrm rot="10800000">
            <a:off x="0" y="250"/>
            <a:ext cx="4520100" cy="5147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34" name="Google Shape;134;p13"/>
          <p:cNvSpPr txBox="1"/>
          <p:nvPr>
            <p:ph idx="1" type="body"/>
          </p:nvPr>
        </p:nvSpPr>
        <p:spPr>
          <a:xfrm>
            <a:off x="4903325" y="1072775"/>
            <a:ext cx="36816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35" name="Google Shape;135;p13"/>
          <p:cNvSpPr txBox="1"/>
          <p:nvPr>
            <p:ph idx="2" type="body"/>
          </p:nvPr>
        </p:nvSpPr>
        <p:spPr>
          <a:xfrm>
            <a:off x="4903325" y="2018675"/>
            <a:ext cx="36816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36" name="Google Shape;136;p13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37" name="Google Shape;137;p13"/>
          <p:cNvSpPr txBox="1"/>
          <p:nvPr>
            <p:ph idx="3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38" name="Google Shape;138;p13"/>
          <p:cNvSpPr/>
          <p:nvPr>
            <p:ph idx="4" type="pic"/>
          </p:nvPr>
        </p:nvSpPr>
        <p:spPr>
          <a:xfrm>
            <a:off x="230075" y="457200"/>
            <a:ext cx="3681600" cy="23097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13"/>
          <p:cNvSpPr txBox="1"/>
          <p:nvPr>
            <p:ph idx="5" type="title"/>
          </p:nvPr>
        </p:nvSpPr>
        <p:spPr>
          <a:xfrm>
            <a:off x="230075" y="2993600"/>
            <a:ext cx="36816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40" name="Google Shape;140;p13"/>
          <p:cNvSpPr txBox="1"/>
          <p:nvPr>
            <p:ph idx="6" type="body"/>
          </p:nvPr>
        </p:nvSpPr>
        <p:spPr>
          <a:xfrm>
            <a:off x="230075" y="3515700"/>
            <a:ext cx="3681600" cy="913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7" type="body"/>
          </p:nvPr>
        </p:nvSpPr>
        <p:spPr>
          <a:xfrm>
            <a:off x="4903325" y="2964575"/>
            <a:ext cx="3681600" cy="445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8" type="subTitle"/>
          </p:nvPr>
        </p:nvSpPr>
        <p:spPr>
          <a:xfrm>
            <a:off x="4903325" y="2653700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43" name="Google Shape;143;p13"/>
          <p:cNvSpPr txBox="1"/>
          <p:nvPr>
            <p:ph idx="9" type="subTitle"/>
          </p:nvPr>
        </p:nvSpPr>
        <p:spPr>
          <a:xfrm>
            <a:off x="4903325" y="1707800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44" name="Google Shape;144;p13"/>
          <p:cNvSpPr txBox="1"/>
          <p:nvPr>
            <p:ph idx="13" type="subTitle"/>
          </p:nvPr>
        </p:nvSpPr>
        <p:spPr>
          <a:xfrm>
            <a:off x="4903325" y="761900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ards">
  <p:cSld name="CUSTOM_8_1_1_1_1_1_1_1_1_1_1_1_1_1_1_1_1_1_1_1_1_1_1_1_1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47" name="Google Shape;147;p14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48" name="Google Shape;148;p14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49" name="Google Shape;149;p14"/>
          <p:cNvSpPr txBox="1"/>
          <p:nvPr>
            <p:ph idx="1" type="body"/>
          </p:nvPr>
        </p:nvSpPr>
        <p:spPr>
          <a:xfrm>
            <a:off x="228600" y="882000"/>
            <a:ext cx="2514300" cy="643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50" name="Google Shape;150;p14"/>
          <p:cNvSpPr txBox="1"/>
          <p:nvPr>
            <p:ph idx="4" type="subTitle"/>
          </p:nvPr>
        </p:nvSpPr>
        <p:spPr>
          <a:xfrm>
            <a:off x="343325" y="2026000"/>
            <a:ext cx="23622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151" name="Google Shape;151;p14"/>
          <p:cNvSpPr txBox="1"/>
          <p:nvPr>
            <p:ph idx="5" type="subTitle"/>
          </p:nvPr>
        </p:nvSpPr>
        <p:spPr>
          <a:xfrm>
            <a:off x="4733675" y="2026000"/>
            <a:ext cx="23622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">
  <p:cSld name="CUSTOM_8_1_1_1_1_1_1_1_1_1_1_1_1_1_1_1_1_1_1_1_1_1_1_1_1_1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54" name="Google Shape;154;p15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55" name="Google Shape;155;p15"/>
          <p:cNvSpPr txBox="1"/>
          <p:nvPr>
            <p:ph idx="1" type="body"/>
          </p:nvPr>
        </p:nvSpPr>
        <p:spPr>
          <a:xfrm>
            <a:off x="4637600" y="4326275"/>
            <a:ext cx="3934800" cy="44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56" name="Google Shape;156;p15"/>
          <p:cNvSpPr txBox="1"/>
          <p:nvPr>
            <p:ph idx="3" type="subTitle"/>
          </p:nvPr>
        </p:nvSpPr>
        <p:spPr>
          <a:xfrm>
            <a:off x="1603898" y="4342896"/>
            <a:ext cx="2372700" cy="41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57" name="Google Shape;157;p15"/>
          <p:cNvSpPr txBox="1"/>
          <p:nvPr>
            <p:ph idx="4" type="subTitle"/>
          </p:nvPr>
        </p:nvSpPr>
        <p:spPr>
          <a:xfrm>
            <a:off x="330825" y="4189325"/>
            <a:ext cx="923400" cy="72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58" name="Google Shape;158;p15"/>
          <p:cNvSpPr txBox="1"/>
          <p:nvPr>
            <p:ph idx="5" type="body"/>
          </p:nvPr>
        </p:nvSpPr>
        <p:spPr>
          <a:xfrm>
            <a:off x="4637600" y="3322645"/>
            <a:ext cx="3934800" cy="44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59" name="Google Shape;159;p15"/>
          <p:cNvSpPr txBox="1"/>
          <p:nvPr>
            <p:ph idx="6" type="subTitle"/>
          </p:nvPr>
        </p:nvSpPr>
        <p:spPr>
          <a:xfrm>
            <a:off x="1603898" y="3339267"/>
            <a:ext cx="2372700" cy="41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0" name="Google Shape;160;p15"/>
          <p:cNvSpPr txBox="1"/>
          <p:nvPr>
            <p:ph idx="7" type="subTitle"/>
          </p:nvPr>
        </p:nvSpPr>
        <p:spPr>
          <a:xfrm>
            <a:off x="330825" y="3185695"/>
            <a:ext cx="923400" cy="72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61" name="Google Shape;161;p15"/>
          <p:cNvSpPr txBox="1"/>
          <p:nvPr>
            <p:ph idx="8" type="body"/>
          </p:nvPr>
        </p:nvSpPr>
        <p:spPr>
          <a:xfrm>
            <a:off x="4637600" y="2341985"/>
            <a:ext cx="3934800" cy="44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62" name="Google Shape;162;p15"/>
          <p:cNvSpPr txBox="1"/>
          <p:nvPr>
            <p:ph idx="9" type="subTitle"/>
          </p:nvPr>
        </p:nvSpPr>
        <p:spPr>
          <a:xfrm>
            <a:off x="1603898" y="2358608"/>
            <a:ext cx="2372700" cy="41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3" name="Google Shape;163;p15"/>
          <p:cNvSpPr txBox="1"/>
          <p:nvPr>
            <p:ph idx="13" type="subTitle"/>
          </p:nvPr>
        </p:nvSpPr>
        <p:spPr>
          <a:xfrm>
            <a:off x="330825" y="2205037"/>
            <a:ext cx="923400" cy="72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64" name="Google Shape;164;p15"/>
          <p:cNvSpPr txBox="1"/>
          <p:nvPr>
            <p:ph idx="14" type="body"/>
          </p:nvPr>
        </p:nvSpPr>
        <p:spPr>
          <a:xfrm>
            <a:off x="4637600" y="1361325"/>
            <a:ext cx="3934800" cy="44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65" name="Google Shape;165;p15"/>
          <p:cNvSpPr txBox="1"/>
          <p:nvPr>
            <p:ph idx="15" type="subTitle"/>
          </p:nvPr>
        </p:nvSpPr>
        <p:spPr>
          <a:xfrm>
            <a:off x="1603898" y="1377949"/>
            <a:ext cx="2372700" cy="41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6" name="Google Shape;166;p15"/>
          <p:cNvSpPr txBox="1"/>
          <p:nvPr>
            <p:ph idx="16" type="subTitle"/>
          </p:nvPr>
        </p:nvSpPr>
        <p:spPr>
          <a:xfrm>
            <a:off x="330825" y="1224378"/>
            <a:ext cx="923400" cy="72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67" name="Google Shape;167;p15"/>
          <p:cNvSpPr txBox="1"/>
          <p:nvPr>
            <p:ph idx="17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ards">
  <p:cSld name="CUSTOM_8_1_1_1_1_1_1_1_1_1_1_1_1_1_1_1_1_1_1_1_1_1_1_1_1_1_1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/>
          <p:nvPr>
            <p:ph idx="1" type="body"/>
          </p:nvPr>
        </p:nvSpPr>
        <p:spPr>
          <a:xfrm>
            <a:off x="3316788" y="1516150"/>
            <a:ext cx="25131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70" name="Google Shape;170;p16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71" name="Google Shape;171;p16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72" name="Google Shape;172;p16"/>
          <p:cNvSpPr txBox="1"/>
          <p:nvPr>
            <p:ph idx="3" type="subTitle"/>
          </p:nvPr>
        </p:nvSpPr>
        <p:spPr>
          <a:xfrm>
            <a:off x="355609" y="549950"/>
            <a:ext cx="24339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173" name="Google Shape;173;p16"/>
          <p:cNvSpPr txBox="1"/>
          <p:nvPr>
            <p:ph idx="4" type="body"/>
          </p:nvPr>
        </p:nvSpPr>
        <p:spPr>
          <a:xfrm>
            <a:off x="387450" y="1516150"/>
            <a:ext cx="25131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74" name="Google Shape;174;p16"/>
          <p:cNvSpPr txBox="1"/>
          <p:nvPr>
            <p:ph idx="5" type="subTitle"/>
          </p:nvPr>
        </p:nvSpPr>
        <p:spPr>
          <a:xfrm>
            <a:off x="3284965" y="549950"/>
            <a:ext cx="24339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175" name="Google Shape;175;p16"/>
          <p:cNvSpPr txBox="1"/>
          <p:nvPr>
            <p:ph idx="6" type="subTitle"/>
          </p:nvPr>
        </p:nvSpPr>
        <p:spPr>
          <a:xfrm>
            <a:off x="6213059" y="560550"/>
            <a:ext cx="24339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176" name="Google Shape;176;p16"/>
          <p:cNvSpPr txBox="1"/>
          <p:nvPr>
            <p:ph idx="7" type="body"/>
          </p:nvPr>
        </p:nvSpPr>
        <p:spPr>
          <a:xfrm>
            <a:off x="6244900" y="1526750"/>
            <a:ext cx="25131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 - Alt 2">
  <p:cSld name="CUSTOM_8_1_1_1_1_1_1_1_1_1_1_1_1_1_1_1_1_1_1_1_1_1_1_1_1_1_1_1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"/>
          <p:cNvSpPr/>
          <p:nvPr/>
        </p:nvSpPr>
        <p:spPr>
          <a:xfrm rot="10800000">
            <a:off x="-25" y="250"/>
            <a:ext cx="3066900" cy="5147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79" name="Google Shape;179;p17"/>
          <p:cNvSpPr txBox="1"/>
          <p:nvPr/>
        </p:nvSpPr>
        <p:spPr>
          <a:xfrm>
            <a:off x="230934" y="1805263"/>
            <a:ext cx="372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🡖</a:t>
            </a:r>
            <a:endParaRPr sz="160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180" name="Google Shape;180;p17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81" name="Google Shape;181;p17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82" name="Google Shape;182;p17"/>
          <p:cNvSpPr txBox="1"/>
          <p:nvPr>
            <p:ph idx="3" type="title"/>
          </p:nvPr>
        </p:nvSpPr>
        <p:spPr>
          <a:xfrm>
            <a:off x="230937" y="1593450"/>
            <a:ext cx="23787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83" name="Google Shape;183;p17"/>
          <p:cNvSpPr txBox="1"/>
          <p:nvPr>
            <p:ph idx="1" type="body"/>
          </p:nvPr>
        </p:nvSpPr>
        <p:spPr>
          <a:xfrm>
            <a:off x="230938" y="2041800"/>
            <a:ext cx="2378700" cy="962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84" name="Google Shape;184;p17"/>
          <p:cNvSpPr txBox="1"/>
          <p:nvPr>
            <p:ph idx="4" type="body"/>
          </p:nvPr>
        </p:nvSpPr>
        <p:spPr>
          <a:xfrm>
            <a:off x="3439371" y="907600"/>
            <a:ext cx="24987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85" name="Google Shape;185;p17"/>
          <p:cNvSpPr txBox="1"/>
          <p:nvPr>
            <p:ph idx="5" type="subTitle"/>
          </p:nvPr>
        </p:nvSpPr>
        <p:spPr>
          <a:xfrm>
            <a:off x="3439363" y="618975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86" name="Google Shape;186;p17"/>
          <p:cNvSpPr txBox="1"/>
          <p:nvPr>
            <p:ph idx="6" type="body"/>
          </p:nvPr>
        </p:nvSpPr>
        <p:spPr>
          <a:xfrm>
            <a:off x="3439371" y="2532294"/>
            <a:ext cx="24987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87" name="Google Shape;187;p17"/>
          <p:cNvSpPr txBox="1"/>
          <p:nvPr>
            <p:ph idx="7" type="subTitle"/>
          </p:nvPr>
        </p:nvSpPr>
        <p:spPr>
          <a:xfrm>
            <a:off x="3439363" y="2243669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88" name="Google Shape;188;p17"/>
          <p:cNvSpPr txBox="1"/>
          <p:nvPr>
            <p:ph idx="8" type="body"/>
          </p:nvPr>
        </p:nvSpPr>
        <p:spPr>
          <a:xfrm>
            <a:off x="6313271" y="907600"/>
            <a:ext cx="24987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89" name="Google Shape;189;p17"/>
          <p:cNvSpPr txBox="1"/>
          <p:nvPr>
            <p:ph idx="9" type="subTitle"/>
          </p:nvPr>
        </p:nvSpPr>
        <p:spPr>
          <a:xfrm>
            <a:off x="6313263" y="618975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90" name="Google Shape;190;p17"/>
          <p:cNvSpPr txBox="1"/>
          <p:nvPr>
            <p:ph idx="13" type="body"/>
          </p:nvPr>
        </p:nvSpPr>
        <p:spPr>
          <a:xfrm>
            <a:off x="6313271" y="2532294"/>
            <a:ext cx="2498700" cy="3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91" name="Google Shape;191;p17"/>
          <p:cNvSpPr txBox="1"/>
          <p:nvPr>
            <p:ph idx="14" type="subTitle"/>
          </p:nvPr>
        </p:nvSpPr>
        <p:spPr>
          <a:xfrm>
            <a:off x="6313263" y="2243669"/>
            <a:ext cx="2378700" cy="16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192" name="Google Shape;192;p17"/>
          <p:cNvSpPr txBox="1"/>
          <p:nvPr>
            <p:ph idx="15" type="body"/>
          </p:nvPr>
        </p:nvSpPr>
        <p:spPr>
          <a:xfrm>
            <a:off x="230650" y="3875100"/>
            <a:ext cx="2378700" cy="913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●"/>
              <a:defRPr>
                <a:latin typeface="Figtree"/>
                <a:ea typeface="Figtree"/>
                <a:cs typeface="Figtree"/>
                <a:sym typeface="Figtree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○"/>
              <a:defRPr>
                <a:latin typeface="Figtree"/>
                <a:ea typeface="Figtree"/>
                <a:cs typeface="Figtree"/>
                <a:sym typeface="Figtree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■"/>
              <a:defRPr>
                <a:latin typeface="Figtree"/>
                <a:ea typeface="Figtree"/>
                <a:cs typeface="Figtree"/>
                <a:sym typeface="Figtree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●"/>
              <a:defRPr>
                <a:latin typeface="Figtree"/>
                <a:ea typeface="Figtree"/>
                <a:cs typeface="Figtree"/>
                <a:sym typeface="Figtree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○"/>
              <a:defRPr>
                <a:latin typeface="Figtree"/>
                <a:ea typeface="Figtree"/>
                <a:cs typeface="Figtree"/>
                <a:sym typeface="Figtree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■"/>
              <a:defRPr>
                <a:latin typeface="Figtree"/>
                <a:ea typeface="Figtree"/>
                <a:cs typeface="Figtree"/>
                <a:sym typeface="Figtree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●"/>
              <a:defRPr>
                <a:latin typeface="Figtree"/>
                <a:ea typeface="Figtree"/>
                <a:cs typeface="Figtree"/>
                <a:sym typeface="Figtree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○"/>
              <a:defRPr>
                <a:latin typeface="Figtree"/>
                <a:ea typeface="Figtree"/>
                <a:cs typeface="Figtree"/>
                <a:sym typeface="Figtree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Char char="■"/>
              <a:defRPr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93" name="Google Shape;193;p17"/>
          <p:cNvSpPr/>
          <p:nvPr>
            <p:ph idx="16" type="pic"/>
          </p:nvPr>
        </p:nvSpPr>
        <p:spPr>
          <a:xfrm>
            <a:off x="230350" y="457200"/>
            <a:ext cx="853200" cy="1031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ards">
  <p:cSld name="CUSTOM_14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/>
          <p:nvPr/>
        </p:nvSpPr>
        <p:spPr>
          <a:xfrm rot="-2700000">
            <a:off x="1338758" y="-3230594"/>
            <a:ext cx="6464087" cy="6464087"/>
          </a:xfrm>
          <a:prstGeom prst="rtTriangle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196" name="Google Shape;196;p18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9pPr>
          </a:lstStyle>
          <a:p/>
        </p:txBody>
      </p:sp>
      <p:sp>
        <p:nvSpPr>
          <p:cNvPr id="197" name="Google Shape;197;p18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9pPr>
          </a:lstStyle>
          <a:p/>
        </p:txBody>
      </p:sp>
      <p:sp>
        <p:nvSpPr>
          <p:cNvPr id="198" name="Google Shape;198;p18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99" name="Google Shape;199;p18"/>
          <p:cNvSpPr txBox="1"/>
          <p:nvPr>
            <p:ph idx="1" type="body"/>
          </p:nvPr>
        </p:nvSpPr>
        <p:spPr>
          <a:xfrm>
            <a:off x="429350" y="1801500"/>
            <a:ext cx="16833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00" name="Google Shape;200;p18"/>
          <p:cNvSpPr txBox="1"/>
          <p:nvPr>
            <p:ph idx="4" type="subTitle"/>
          </p:nvPr>
        </p:nvSpPr>
        <p:spPr>
          <a:xfrm>
            <a:off x="429350" y="1286000"/>
            <a:ext cx="16833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01" name="Google Shape;201;p18"/>
          <p:cNvSpPr txBox="1"/>
          <p:nvPr>
            <p:ph idx="5" type="body"/>
          </p:nvPr>
        </p:nvSpPr>
        <p:spPr>
          <a:xfrm>
            <a:off x="4833813" y="1801500"/>
            <a:ext cx="16833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02" name="Google Shape;202;p18"/>
          <p:cNvSpPr txBox="1"/>
          <p:nvPr>
            <p:ph idx="6" type="subTitle"/>
          </p:nvPr>
        </p:nvSpPr>
        <p:spPr>
          <a:xfrm>
            <a:off x="4833813" y="1286000"/>
            <a:ext cx="16833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03" name="Google Shape;203;p18"/>
          <p:cNvSpPr txBox="1"/>
          <p:nvPr>
            <p:ph idx="7" type="body"/>
          </p:nvPr>
        </p:nvSpPr>
        <p:spPr>
          <a:xfrm>
            <a:off x="2631588" y="2360650"/>
            <a:ext cx="16833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04" name="Google Shape;204;p18"/>
          <p:cNvSpPr txBox="1"/>
          <p:nvPr>
            <p:ph idx="8" type="subTitle"/>
          </p:nvPr>
        </p:nvSpPr>
        <p:spPr>
          <a:xfrm>
            <a:off x="2631588" y="1845150"/>
            <a:ext cx="16833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05" name="Google Shape;205;p18"/>
          <p:cNvSpPr txBox="1"/>
          <p:nvPr>
            <p:ph idx="9" type="body"/>
          </p:nvPr>
        </p:nvSpPr>
        <p:spPr>
          <a:xfrm>
            <a:off x="7036075" y="2360650"/>
            <a:ext cx="16833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06" name="Google Shape;206;p18"/>
          <p:cNvSpPr txBox="1"/>
          <p:nvPr>
            <p:ph idx="13" type="subTitle"/>
          </p:nvPr>
        </p:nvSpPr>
        <p:spPr>
          <a:xfrm>
            <a:off x="7036075" y="1845150"/>
            <a:ext cx="1683300" cy="43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">
  <p:cSld name="CUSTOM_8_1_1_1_1_1_1_1_1_1_1_1_1_1_1_1_1_1_1_1_1_1_1_1_1_1_1_1_1_1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9"/>
          <p:cNvSpPr/>
          <p:nvPr/>
        </p:nvSpPr>
        <p:spPr>
          <a:xfrm>
            <a:off x="0" y="0"/>
            <a:ext cx="3177300" cy="31773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209" name="Google Shape;209;p19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10" name="Google Shape;210;p19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11" name="Google Shape;211;p19"/>
          <p:cNvSpPr txBox="1"/>
          <p:nvPr>
            <p:ph idx="1" type="body"/>
          </p:nvPr>
        </p:nvSpPr>
        <p:spPr>
          <a:xfrm>
            <a:off x="337797" y="1044075"/>
            <a:ext cx="28395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12" name="Google Shape;212;p19"/>
          <p:cNvSpPr txBox="1"/>
          <p:nvPr>
            <p:ph idx="3" type="body"/>
          </p:nvPr>
        </p:nvSpPr>
        <p:spPr>
          <a:xfrm>
            <a:off x="5967566" y="1044075"/>
            <a:ext cx="28557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13" name="Google Shape;213;p19"/>
          <p:cNvSpPr txBox="1"/>
          <p:nvPr>
            <p:ph idx="4" type="body"/>
          </p:nvPr>
        </p:nvSpPr>
        <p:spPr>
          <a:xfrm>
            <a:off x="321474" y="3385428"/>
            <a:ext cx="28395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14" name="Google Shape;214;p19"/>
          <p:cNvSpPr txBox="1"/>
          <p:nvPr>
            <p:ph idx="5" type="body"/>
          </p:nvPr>
        </p:nvSpPr>
        <p:spPr>
          <a:xfrm>
            <a:off x="5951149" y="3385428"/>
            <a:ext cx="28557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15" name="Google Shape;215;p19"/>
          <p:cNvSpPr txBox="1"/>
          <p:nvPr>
            <p:ph idx="6" type="subTitle"/>
          </p:nvPr>
        </p:nvSpPr>
        <p:spPr>
          <a:xfrm>
            <a:off x="3505113" y="2005475"/>
            <a:ext cx="10002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16" name="Google Shape;216;p19"/>
          <p:cNvSpPr txBox="1"/>
          <p:nvPr>
            <p:ph idx="7" type="subTitle"/>
          </p:nvPr>
        </p:nvSpPr>
        <p:spPr>
          <a:xfrm>
            <a:off x="4638638" y="2005475"/>
            <a:ext cx="10002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17" name="Google Shape;217;p19"/>
          <p:cNvSpPr txBox="1"/>
          <p:nvPr>
            <p:ph idx="8" type="subTitle"/>
          </p:nvPr>
        </p:nvSpPr>
        <p:spPr>
          <a:xfrm>
            <a:off x="3505525" y="2965825"/>
            <a:ext cx="10002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18" name="Google Shape;218;p19"/>
          <p:cNvSpPr txBox="1"/>
          <p:nvPr>
            <p:ph idx="9" type="subTitle"/>
          </p:nvPr>
        </p:nvSpPr>
        <p:spPr>
          <a:xfrm>
            <a:off x="4639050" y="2965825"/>
            <a:ext cx="10002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19" name="Google Shape;219;p19"/>
          <p:cNvSpPr txBox="1"/>
          <p:nvPr>
            <p:ph idx="13" type="subTitle"/>
          </p:nvPr>
        </p:nvSpPr>
        <p:spPr>
          <a:xfrm>
            <a:off x="4319044" y="2485650"/>
            <a:ext cx="5067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20" name="Google Shape;220;p19"/>
          <p:cNvSpPr txBox="1"/>
          <p:nvPr>
            <p:ph idx="14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oadmap - Alt 1">
  <p:cSld name="CUSTOM_8_1_1_1_1_1_1_1_1_1_1_1_1_1_1_1_1_1_1_1_1_1_1_1_1_1_1_1_1_1_1_1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"/>
          <p:cNvSpPr/>
          <p:nvPr/>
        </p:nvSpPr>
        <p:spPr>
          <a:xfrm flipH="1" rot="5400000">
            <a:off x="6563025" y="657900"/>
            <a:ext cx="1358100" cy="37926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223" name="Google Shape;223;p20"/>
          <p:cNvSpPr/>
          <p:nvPr/>
        </p:nvSpPr>
        <p:spPr>
          <a:xfrm rot="5400000">
            <a:off x="580600" y="1292250"/>
            <a:ext cx="1358100" cy="25239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pic>
        <p:nvPicPr>
          <p:cNvPr descr="A landscape shot of a marshland at dusk. " id="224" name="Google Shape;224;p20"/>
          <p:cNvPicPr preferRelativeResize="0"/>
          <p:nvPr/>
        </p:nvPicPr>
        <p:blipFill rotWithShape="1">
          <a:blip r:embed="rId2">
            <a:alphaModFix/>
          </a:blip>
          <a:srcRect b="14406" l="0" r="0" t="14413"/>
          <a:stretch/>
        </p:blipFill>
        <p:spPr>
          <a:xfrm>
            <a:off x="2517525" y="1875150"/>
            <a:ext cx="2822973" cy="135000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0"/>
          <p:cNvSpPr txBox="1"/>
          <p:nvPr>
            <p:ph idx="1" type="body"/>
          </p:nvPr>
        </p:nvSpPr>
        <p:spPr>
          <a:xfrm>
            <a:off x="3272950" y="2558125"/>
            <a:ext cx="1149900" cy="5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26" name="Google Shape;226;p20"/>
          <p:cNvSpPr txBox="1"/>
          <p:nvPr>
            <p:ph idx="2" type="body"/>
          </p:nvPr>
        </p:nvSpPr>
        <p:spPr>
          <a:xfrm>
            <a:off x="1806550" y="2558125"/>
            <a:ext cx="1149900" cy="5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27" name="Google Shape;227;p20"/>
          <p:cNvSpPr txBox="1"/>
          <p:nvPr>
            <p:ph idx="3" type="body"/>
          </p:nvPr>
        </p:nvSpPr>
        <p:spPr>
          <a:xfrm>
            <a:off x="335425" y="1201925"/>
            <a:ext cx="1149900" cy="502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28" name="Google Shape;228;p20"/>
          <p:cNvSpPr txBox="1"/>
          <p:nvPr>
            <p:ph idx="4" type="body"/>
          </p:nvPr>
        </p:nvSpPr>
        <p:spPr>
          <a:xfrm>
            <a:off x="4721725" y="1229725"/>
            <a:ext cx="1149900" cy="5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29" name="Google Shape;229;p20"/>
          <p:cNvSpPr txBox="1"/>
          <p:nvPr>
            <p:ph idx="5" type="body"/>
          </p:nvPr>
        </p:nvSpPr>
        <p:spPr>
          <a:xfrm>
            <a:off x="6193925" y="2623525"/>
            <a:ext cx="1149900" cy="5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30" name="Google Shape;230;p20"/>
          <p:cNvSpPr txBox="1"/>
          <p:nvPr>
            <p:ph idx="6" type="subTitle"/>
          </p:nvPr>
        </p:nvSpPr>
        <p:spPr>
          <a:xfrm>
            <a:off x="3273038" y="3269975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1" name="Google Shape;231;p20"/>
          <p:cNvSpPr txBox="1"/>
          <p:nvPr>
            <p:ph idx="7" type="subTitle"/>
          </p:nvPr>
        </p:nvSpPr>
        <p:spPr>
          <a:xfrm>
            <a:off x="1806638" y="3269975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2" name="Google Shape;232;p20"/>
          <p:cNvSpPr txBox="1"/>
          <p:nvPr>
            <p:ph idx="8" type="subTitle"/>
          </p:nvPr>
        </p:nvSpPr>
        <p:spPr>
          <a:xfrm>
            <a:off x="335513" y="1913775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3" name="Google Shape;233;p20"/>
          <p:cNvSpPr txBox="1"/>
          <p:nvPr>
            <p:ph idx="9" type="subTitle"/>
          </p:nvPr>
        </p:nvSpPr>
        <p:spPr>
          <a:xfrm>
            <a:off x="4721813" y="1941575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4" name="Google Shape;234;p20"/>
          <p:cNvSpPr txBox="1"/>
          <p:nvPr>
            <p:ph idx="13" type="subTitle"/>
          </p:nvPr>
        </p:nvSpPr>
        <p:spPr>
          <a:xfrm>
            <a:off x="6194013" y="3335375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5" name="Google Shape;235;p20"/>
          <p:cNvSpPr txBox="1"/>
          <p:nvPr>
            <p:ph idx="14" type="subTitle"/>
          </p:nvPr>
        </p:nvSpPr>
        <p:spPr>
          <a:xfrm>
            <a:off x="7658713" y="4312650"/>
            <a:ext cx="1149900" cy="431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236" name="Google Shape;236;p20"/>
          <p:cNvSpPr txBox="1"/>
          <p:nvPr>
            <p:ph idx="15" type="body"/>
          </p:nvPr>
        </p:nvSpPr>
        <p:spPr>
          <a:xfrm>
            <a:off x="7658625" y="3600800"/>
            <a:ext cx="1149900" cy="5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37" name="Google Shape;237;p20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38" name="Google Shape;238;p20"/>
          <p:cNvSpPr txBox="1"/>
          <p:nvPr>
            <p:ph idx="16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39" name="Google Shape;239;p20"/>
          <p:cNvSpPr txBox="1"/>
          <p:nvPr>
            <p:ph idx="17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2">
  <p:cSld name="CUSTOM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0" y="0"/>
            <a:ext cx="2406900" cy="24069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7172525" y="0"/>
            <a:ext cx="1971600" cy="51435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809850" y="1269500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2" type="title"/>
          </p:nvPr>
        </p:nvSpPr>
        <p:spPr>
          <a:xfrm>
            <a:off x="3154650" y="3495050"/>
            <a:ext cx="592800" cy="3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3"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7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4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700"/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5" type="title"/>
          </p:nvPr>
        </p:nvSpPr>
        <p:spPr>
          <a:xfrm>
            <a:off x="3809850" y="1714600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6" type="title"/>
          </p:nvPr>
        </p:nvSpPr>
        <p:spPr>
          <a:xfrm>
            <a:off x="3809850" y="2159700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7" type="title"/>
          </p:nvPr>
        </p:nvSpPr>
        <p:spPr>
          <a:xfrm>
            <a:off x="3809850" y="2593988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8" type="title"/>
          </p:nvPr>
        </p:nvSpPr>
        <p:spPr>
          <a:xfrm>
            <a:off x="3809850" y="3036613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9" type="title"/>
          </p:nvPr>
        </p:nvSpPr>
        <p:spPr>
          <a:xfrm>
            <a:off x="3809850" y="3479238"/>
            <a:ext cx="2884500" cy="36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3" type="title"/>
          </p:nvPr>
        </p:nvSpPr>
        <p:spPr>
          <a:xfrm>
            <a:off x="3154650" y="3049925"/>
            <a:ext cx="592800" cy="368100"/>
          </a:xfrm>
          <a:prstGeom prst="rect">
            <a:avLst/>
          </a:prstGeom>
        </p:spPr>
        <p:txBody>
          <a:bodyPr anchorCtr="0" anchor="ctr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4" type="title"/>
          </p:nvPr>
        </p:nvSpPr>
        <p:spPr>
          <a:xfrm>
            <a:off x="3154650" y="2604813"/>
            <a:ext cx="592800" cy="3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5" type="title"/>
          </p:nvPr>
        </p:nvSpPr>
        <p:spPr>
          <a:xfrm>
            <a:off x="3154650" y="2159700"/>
            <a:ext cx="592800" cy="3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6" type="title"/>
          </p:nvPr>
        </p:nvSpPr>
        <p:spPr>
          <a:xfrm>
            <a:off x="3154650" y="1714588"/>
            <a:ext cx="592800" cy="3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2" name="Google Shape;32;p3"/>
          <p:cNvSpPr txBox="1"/>
          <p:nvPr>
            <p:ph idx="17" type="title"/>
          </p:nvPr>
        </p:nvSpPr>
        <p:spPr>
          <a:xfrm>
            <a:off x="3154650" y="1269488"/>
            <a:ext cx="592800" cy="3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gtree"/>
              <a:buNone/>
              <a:defRPr sz="24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8" type="title"/>
          </p:nvPr>
        </p:nvSpPr>
        <p:spPr>
          <a:xfrm>
            <a:off x="228600" y="457200"/>
            <a:ext cx="5762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oadmap - Alt 2">
  <p:cSld name="CUSTOM_8_1_1_1_1_1_1_1_1_1_1_1_1_1_1_1_1_1_1_1_1_1_1_1_1_1_1_1_1_1_1_1_1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"/>
          <p:cNvSpPr/>
          <p:nvPr/>
        </p:nvSpPr>
        <p:spPr>
          <a:xfrm flipH="1">
            <a:off x="5961300" y="0"/>
            <a:ext cx="3177300" cy="31773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242" name="Google Shape;242;p21"/>
          <p:cNvSpPr/>
          <p:nvPr/>
        </p:nvSpPr>
        <p:spPr>
          <a:xfrm rot="5400000">
            <a:off x="3888975" y="-2016150"/>
            <a:ext cx="1358100" cy="9140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243" name="Google Shape;243;p21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Font typeface="Figtree"/>
              <a:buNone/>
              <a:defRPr sz="700"/>
            </a:lvl9pPr>
          </a:lstStyle>
          <a:p/>
        </p:txBody>
      </p:sp>
      <p:sp>
        <p:nvSpPr>
          <p:cNvPr id="244" name="Google Shape;244;p21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45" name="Google Shape;245;p21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46" name="Google Shape;246;p21"/>
          <p:cNvSpPr txBox="1"/>
          <p:nvPr>
            <p:ph idx="1" type="subTitle"/>
          </p:nvPr>
        </p:nvSpPr>
        <p:spPr>
          <a:xfrm>
            <a:off x="486625" y="1307025"/>
            <a:ext cx="2281500" cy="20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47" name="Google Shape;247;p21"/>
          <p:cNvSpPr txBox="1"/>
          <p:nvPr>
            <p:ph idx="4" type="body"/>
          </p:nvPr>
        </p:nvSpPr>
        <p:spPr>
          <a:xfrm>
            <a:off x="486650" y="1623430"/>
            <a:ext cx="22815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48" name="Google Shape;248;p21"/>
          <p:cNvSpPr txBox="1"/>
          <p:nvPr>
            <p:ph idx="5" type="subTitle"/>
          </p:nvPr>
        </p:nvSpPr>
        <p:spPr>
          <a:xfrm>
            <a:off x="3431225" y="1668075"/>
            <a:ext cx="2281500" cy="20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49" name="Google Shape;249;p21"/>
          <p:cNvSpPr txBox="1"/>
          <p:nvPr>
            <p:ph idx="6" type="body"/>
          </p:nvPr>
        </p:nvSpPr>
        <p:spPr>
          <a:xfrm>
            <a:off x="3431250" y="1984480"/>
            <a:ext cx="22815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50" name="Google Shape;250;p21"/>
          <p:cNvSpPr txBox="1"/>
          <p:nvPr>
            <p:ph idx="7" type="subTitle"/>
          </p:nvPr>
        </p:nvSpPr>
        <p:spPr>
          <a:xfrm>
            <a:off x="6375825" y="1307025"/>
            <a:ext cx="2281500" cy="20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1" name="Google Shape;251;p21"/>
          <p:cNvSpPr txBox="1"/>
          <p:nvPr>
            <p:ph idx="8" type="body"/>
          </p:nvPr>
        </p:nvSpPr>
        <p:spPr>
          <a:xfrm>
            <a:off x="6375850" y="1623430"/>
            <a:ext cx="22815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trics display - Alt 1">
  <p:cSld name="CUSTOM_8_1_1_1_1_1_1_1_1_1_1_1_1_1_1_1_1_1_1_1_1_1_1_1_1_1_1_1_1_1_1_1_1_1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2"/>
          <p:cNvSpPr/>
          <p:nvPr/>
        </p:nvSpPr>
        <p:spPr>
          <a:xfrm>
            <a:off x="7529650" y="250"/>
            <a:ext cx="1614900" cy="5147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254" name="Google Shape;254;p22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55" name="Google Shape;255;p22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56" name="Google Shape;256;p22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57" name="Google Shape;257;p22"/>
          <p:cNvSpPr txBox="1"/>
          <p:nvPr>
            <p:ph idx="1" type="body"/>
          </p:nvPr>
        </p:nvSpPr>
        <p:spPr>
          <a:xfrm>
            <a:off x="230075" y="990150"/>
            <a:ext cx="3612900" cy="35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258" name="Google Shape;258;p22"/>
          <p:cNvSpPr txBox="1"/>
          <p:nvPr>
            <p:ph idx="4" type="subTitle"/>
          </p:nvPr>
        </p:nvSpPr>
        <p:spPr>
          <a:xfrm>
            <a:off x="228600" y="4156375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59" name="Google Shape;259;p22"/>
          <p:cNvSpPr txBox="1"/>
          <p:nvPr>
            <p:ph idx="5" type="subTitle"/>
          </p:nvPr>
        </p:nvSpPr>
        <p:spPr>
          <a:xfrm>
            <a:off x="230075" y="3582936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60" name="Google Shape;260;p22"/>
          <p:cNvSpPr txBox="1"/>
          <p:nvPr>
            <p:ph idx="6" type="subTitle"/>
          </p:nvPr>
        </p:nvSpPr>
        <p:spPr>
          <a:xfrm>
            <a:off x="1983338" y="4156375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61" name="Google Shape;261;p22"/>
          <p:cNvSpPr txBox="1"/>
          <p:nvPr>
            <p:ph idx="7" type="subTitle"/>
          </p:nvPr>
        </p:nvSpPr>
        <p:spPr>
          <a:xfrm>
            <a:off x="1984813" y="3582936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62" name="Google Shape;262;p22"/>
          <p:cNvSpPr txBox="1"/>
          <p:nvPr>
            <p:ph idx="8" type="subTitle"/>
          </p:nvPr>
        </p:nvSpPr>
        <p:spPr>
          <a:xfrm>
            <a:off x="3739563" y="4156375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63" name="Google Shape;263;p22"/>
          <p:cNvSpPr txBox="1"/>
          <p:nvPr>
            <p:ph idx="9" type="subTitle"/>
          </p:nvPr>
        </p:nvSpPr>
        <p:spPr>
          <a:xfrm>
            <a:off x="3741038" y="3582936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64" name="Google Shape;264;p22"/>
          <p:cNvSpPr txBox="1"/>
          <p:nvPr>
            <p:ph idx="13" type="subTitle"/>
          </p:nvPr>
        </p:nvSpPr>
        <p:spPr>
          <a:xfrm>
            <a:off x="228600" y="3211175"/>
            <a:ext cx="3130200" cy="30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265" name="Google Shape;265;p22"/>
          <p:cNvSpPr txBox="1"/>
          <p:nvPr>
            <p:ph idx="14" type="subTitle"/>
          </p:nvPr>
        </p:nvSpPr>
        <p:spPr>
          <a:xfrm>
            <a:off x="228600" y="2663863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66" name="Google Shape;266;p22"/>
          <p:cNvSpPr txBox="1"/>
          <p:nvPr>
            <p:ph idx="15" type="subTitle"/>
          </p:nvPr>
        </p:nvSpPr>
        <p:spPr>
          <a:xfrm>
            <a:off x="230075" y="2090424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67" name="Google Shape;267;p22"/>
          <p:cNvSpPr txBox="1"/>
          <p:nvPr>
            <p:ph idx="16" type="subTitle"/>
          </p:nvPr>
        </p:nvSpPr>
        <p:spPr>
          <a:xfrm>
            <a:off x="1983338" y="2663863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68" name="Google Shape;268;p22"/>
          <p:cNvSpPr txBox="1"/>
          <p:nvPr>
            <p:ph idx="17" type="subTitle"/>
          </p:nvPr>
        </p:nvSpPr>
        <p:spPr>
          <a:xfrm>
            <a:off x="1984813" y="2090424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69" name="Google Shape;269;p22"/>
          <p:cNvSpPr txBox="1"/>
          <p:nvPr>
            <p:ph idx="18" type="subTitle"/>
          </p:nvPr>
        </p:nvSpPr>
        <p:spPr>
          <a:xfrm>
            <a:off x="3739563" y="2663863"/>
            <a:ext cx="12528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70" name="Google Shape;270;p22"/>
          <p:cNvSpPr txBox="1"/>
          <p:nvPr>
            <p:ph idx="19" type="subTitle"/>
          </p:nvPr>
        </p:nvSpPr>
        <p:spPr>
          <a:xfrm>
            <a:off x="3741038" y="2090424"/>
            <a:ext cx="1252800" cy="42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lt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71" name="Google Shape;271;p22"/>
          <p:cNvSpPr txBox="1"/>
          <p:nvPr>
            <p:ph idx="20" type="subTitle"/>
          </p:nvPr>
        </p:nvSpPr>
        <p:spPr>
          <a:xfrm>
            <a:off x="228600" y="1718663"/>
            <a:ext cx="3130200" cy="30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- Alt 1">
  <p:cSld name="CUSTOM_8_1_1_1_1_1_1_1_1_1_1_1_1_1_1_1_1_1_1_1_1_1_1_1_1_1_1_1_1_1_1_1_1_1_1_1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74" name="Google Shape;274;p23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75" name="Google Shape;275;p23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76" name="Google Shape;276;p23"/>
          <p:cNvSpPr txBox="1"/>
          <p:nvPr>
            <p:ph idx="1" type="subTitle"/>
          </p:nvPr>
        </p:nvSpPr>
        <p:spPr>
          <a:xfrm>
            <a:off x="228600" y="792994"/>
            <a:ext cx="31302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77" name="Google Shape;277;p23"/>
          <p:cNvSpPr txBox="1"/>
          <p:nvPr>
            <p:ph idx="4" type="subTitle"/>
          </p:nvPr>
        </p:nvSpPr>
        <p:spPr>
          <a:xfrm>
            <a:off x="419070" y="2462250"/>
            <a:ext cx="1693800" cy="2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78" name="Google Shape;278;p23"/>
          <p:cNvSpPr txBox="1"/>
          <p:nvPr>
            <p:ph idx="5" type="subTitle"/>
          </p:nvPr>
        </p:nvSpPr>
        <p:spPr>
          <a:xfrm>
            <a:off x="419075" y="2708625"/>
            <a:ext cx="1550700" cy="12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79" name="Google Shape;279;p23"/>
          <p:cNvSpPr txBox="1"/>
          <p:nvPr>
            <p:ph idx="6" type="subTitle"/>
          </p:nvPr>
        </p:nvSpPr>
        <p:spPr>
          <a:xfrm>
            <a:off x="419076" y="4077075"/>
            <a:ext cx="1693800" cy="219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0" name="Google Shape;280;p23"/>
          <p:cNvSpPr txBox="1"/>
          <p:nvPr>
            <p:ph idx="7" type="subTitle"/>
          </p:nvPr>
        </p:nvSpPr>
        <p:spPr>
          <a:xfrm>
            <a:off x="2624407" y="2462250"/>
            <a:ext cx="1693800" cy="2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81" name="Google Shape;281;p23"/>
          <p:cNvSpPr txBox="1"/>
          <p:nvPr>
            <p:ph idx="8" type="subTitle"/>
          </p:nvPr>
        </p:nvSpPr>
        <p:spPr>
          <a:xfrm>
            <a:off x="2624413" y="2708625"/>
            <a:ext cx="1550700" cy="12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2" name="Google Shape;282;p23"/>
          <p:cNvSpPr txBox="1"/>
          <p:nvPr>
            <p:ph idx="9" type="subTitle"/>
          </p:nvPr>
        </p:nvSpPr>
        <p:spPr>
          <a:xfrm>
            <a:off x="2624413" y="4077075"/>
            <a:ext cx="1693800" cy="219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3" name="Google Shape;283;p23"/>
          <p:cNvSpPr txBox="1"/>
          <p:nvPr>
            <p:ph idx="13" type="subTitle"/>
          </p:nvPr>
        </p:nvSpPr>
        <p:spPr>
          <a:xfrm>
            <a:off x="4815495" y="2462250"/>
            <a:ext cx="1693800" cy="2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84" name="Google Shape;284;p23"/>
          <p:cNvSpPr txBox="1"/>
          <p:nvPr>
            <p:ph idx="14" type="subTitle"/>
          </p:nvPr>
        </p:nvSpPr>
        <p:spPr>
          <a:xfrm>
            <a:off x="4815500" y="2708625"/>
            <a:ext cx="1550700" cy="12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5" name="Google Shape;285;p23"/>
          <p:cNvSpPr txBox="1"/>
          <p:nvPr>
            <p:ph idx="15" type="subTitle"/>
          </p:nvPr>
        </p:nvSpPr>
        <p:spPr>
          <a:xfrm>
            <a:off x="4815501" y="4077075"/>
            <a:ext cx="1693800" cy="219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6" name="Google Shape;286;p23"/>
          <p:cNvSpPr txBox="1"/>
          <p:nvPr>
            <p:ph idx="16" type="subTitle"/>
          </p:nvPr>
        </p:nvSpPr>
        <p:spPr>
          <a:xfrm>
            <a:off x="7006607" y="2462250"/>
            <a:ext cx="1693800" cy="2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87" name="Google Shape;287;p23"/>
          <p:cNvSpPr txBox="1"/>
          <p:nvPr>
            <p:ph idx="17" type="subTitle"/>
          </p:nvPr>
        </p:nvSpPr>
        <p:spPr>
          <a:xfrm>
            <a:off x="7006613" y="2708625"/>
            <a:ext cx="1550700" cy="12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288" name="Google Shape;288;p23"/>
          <p:cNvSpPr txBox="1"/>
          <p:nvPr>
            <p:ph idx="18" type="subTitle"/>
          </p:nvPr>
        </p:nvSpPr>
        <p:spPr>
          <a:xfrm>
            <a:off x="7006613" y="4077075"/>
            <a:ext cx="1693800" cy="219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trics display 2">
  <p:cSld name="CUSTOM_8_1_1_1_1_1_1_1_1_1_1_1_1_1_1_1_1_1_1_1_1_1_1_1_1_1_1_1_1_1_1_1_1_1_1_2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4"/>
          <p:cNvSpPr/>
          <p:nvPr/>
        </p:nvSpPr>
        <p:spPr>
          <a:xfrm rot="-5400000">
            <a:off x="0" y="816600"/>
            <a:ext cx="4326900" cy="43269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291" name="Google Shape;291;p24"/>
          <p:cNvSpPr/>
          <p:nvPr/>
        </p:nvSpPr>
        <p:spPr>
          <a:xfrm rot="5400000">
            <a:off x="4817100" y="0"/>
            <a:ext cx="4326900" cy="4326900"/>
          </a:xfrm>
          <a:prstGeom prst="rect">
            <a:avLst/>
          </a:prstGeom>
          <a:gradFill>
            <a:gsLst>
              <a:gs pos="0">
                <a:schemeClr val="accent5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292" name="Google Shape;292;p24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93" name="Google Shape;293;p24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294" name="Google Shape;294;p24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295" name="Google Shape;295;p24"/>
          <p:cNvSpPr txBox="1"/>
          <p:nvPr>
            <p:ph idx="1" type="subTitle"/>
          </p:nvPr>
        </p:nvSpPr>
        <p:spPr>
          <a:xfrm>
            <a:off x="3238050" y="1804700"/>
            <a:ext cx="26679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6" name="Google Shape;296;p24"/>
          <p:cNvSpPr txBox="1"/>
          <p:nvPr>
            <p:ph idx="4" type="subTitle"/>
          </p:nvPr>
        </p:nvSpPr>
        <p:spPr>
          <a:xfrm>
            <a:off x="4056600" y="2688550"/>
            <a:ext cx="11247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7" name="Google Shape;297;p24"/>
          <p:cNvSpPr txBox="1"/>
          <p:nvPr>
            <p:ph idx="5" type="subTitle"/>
          </p:nvPr>
        </p:nvSpPr>
        <p:spPr>
          <a:xfrm>
            <a:off x="3457950" y="2233425"/>
            <a:ext cx="22281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298" name="Google Shape;298;p24"/>
          <p:cNvSpPr txBox="1"/>
          <p:nvPr>
            <p:ph idx="6" type="subTitle"/>
          </p:nvPr>
        </p:nvSpPr>
        <p:spPr>
          <a:xfrm>
            <a:off x="803225" y="1817900"/>
            <a:ext cx="26679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9" name="Google Shape;299;p24"/>
          <p:cNvSpPr txBox="1"/>
          <p:nvPr>
            <p:ph idx="7" type="subTitle"/>
          </p:nvPr>
        </p:nvSpPr>
        <p:spPr>
          <a:xfrm>
            <a:off x="1621775" y="2701750"/>
            <a:ext cx="11247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00" name="Google Shape;300;p24"/>
          <p:cNvSpPr txBox="1"/>
          <p:nvPr>
            <p:ph idx="8" type="subTitle"/>
          </p:nvPr>
        </p:nvSpPr>
        <p:spPr>
          <a:xfrm>
            <a:off x="1023125" y="2246625"/>
            <a:ext cx="22281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301" name="Google Shape;301;p24"/>
          <p:cNvSpPr txBox="1"/>
          <p:nvPr>
            <p:ph idx="9" type="subTitle"/>
          </p:nvPr>
        </p:nvSpPr>
        <p:spPr>
          <a:xfrm>
            <a:off x="5672875" y="1804700"/>
            <a:ext cx="26679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02" name="Google Shape;302;p24"/>
          <p:cNvSpPr txBox="1"/>
          <p:nvPr>
            <p:ph idx="13" type="subTitle"/>
          </p:nvPr>
        </p:nvSpPr>
        <p:spPr>
          <a:xfrm>
            <a:off x="6491425" y="2688550"/>
            <a:ext cx="11247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03" name="Google Shape;303;p24"/>
          <p:cNvSpPr txBox="1"/>
          <p:nvPr>
            <p:ph idx="14" type="subTitle"/>
          </p:nvPr>
        </p:nvSpPr>
        <p:spPr>
          <a:xfrm>
            <a:off x="5892775" y="2233425"/>
            <a:ext cx="2228100" cy="533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2">
  <p:cSld name="CUSTOM_8_1_1_1_1_1_1_1_1_1_1_1_1_1_1_1_1_1_1_1_1_1_1_1_1_1_1_1_1_1_1_1_1_1_1_1_1_1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5"/>
          <p:cNvSpPr/>
          <p:nvPr/>
        </p:nvSpPr>
        <p:spPr>
          <a:xfrm rot="5400000">
            <a:off x="5473500" y="0"/>
            <a:ext cx="3670500" cy="3670500"/>
          </a:xfrm>
          <a:prstGeom prst="rect">
            <a:avLst/>
          </a:prstGeom>
          <a:gradFill>
            <a:gsLst>
              <a:gs pos="0">
                <a:schemeClr val="accent5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306" name="Google Shape;306;p25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307" name="Google Shape;307;p25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308" name="Google Shape;308;p25"/>
          <p:cNvSpPr txBox="1"/>
          <p:nvPr>
            <p:ph idx="3" type="title"/>
          </p:nvPr>
        </p:nvSpPr>
        <p:spPr>
          <a:xfrm>
            <a:off x="228600" y="457200"/>
            <a:ext cx="41604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Figtree"/>
              <a:buNone/>
              <a:defRPr sz="2000"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09" name="Google Shape;309;p25"/>
          <p:cNvSpPr txBox="1"/>
          <p:nvPr>
            <p:ph idx="1" type="subTitle"/>
          </p:nvPr>
        </p:nvSpPr>
        <p:spPr>
          <a:xfrm>
            <a:off x="228600" y="792994"/>
            <a:ext cx="3130200" cy="17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310" name="Google Shape;310;p25"/>
          <p:cNvSpPr txBox="1"/>
          <p:nvPr>
            <p:ph idx="4" type="title"/>
          </p:nvPr>
        </p:nvSpPr>
        <p:spPr>
          <a:xfrm>
            <a:off x="91525" y="1935942"/>
            <a:ext cx="1422300" cy="4647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11" name="Google Shape;311;p25"/>
          <p:cNvSpPr txBox="1"/>
          <p:nvPr>
            <p:ph idx="5" type="title"/>
          </p:nvPr>
        </p:nvSpPr>
        <p:spPr>
          <a:xfrm>
            <a:off x="2849500" y="1935942"/>
            <a:ext cx="1422300" cy="4647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12" name="Google Shape;312;p25"/>
          <p:cNvSpPr txBox="1"/>
          <p:nvPr>
            <p:ph idx="6" type="title"/>
          </p:nvPr>
        </p:nvSpPr>
        <p:spPr>
          <a:xfrm>
            <a:off x="4298950" y="1935942"/>
            <a:ext cx="1422300" cy="4647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13" name="Google Shape;313;p25"/>
          <p:cNvSpPr txBox="1"/>
          <p:nvPr>
            <p:ph idx="7" type="title"/>
          </p:nvPr>
        </p:nvSpPr>
        <p:spPr>
          <a:xfrm>
            <a:off x="7298500" y="1935942"/>
            <a:ext cx="1422300" cy="4647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igtree"/>
              <a:buNone/>
              <a:defRPr sz="3600">
                <a:solidFill>
                  <a:schemeClr val="dk2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14" name="Google Shape;314;p25"/>
          <p:cNvSpPr txBox="1"/>
          <p:nvPr>
            <p:ph idx="8" type="subTitle"/>
          </p:nvPr>
        </p:nvSpPr>
        <p:spPr>
          <a:xfrm>
            <a:off x="442900" y="3172725"/>
            <a:ext cx="1289400" cy="22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9pPr>
          </a:lstStyle>
          <a:p/>
        </p:txBody>
      </p:sp>
      <p:sp>
        <p:nvSpPr>
          <p:cNvPr id="315" name="Google Shape;315;p25"/>
          <p:cNvSpPr txBox="1"/>
          <p:nvPr>
            <p:ph idx="9" type="subTitle"/>
          </p:nvPr>
        </p:nvSpPr>
        <p:spPr>
          <a:xfrm>
            <a:off x="442900" y="3418396"/>
            <a:ext cx="1289400" cy="12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316" name="Google Shape;316;p25"/>
          <p:cNvSpPr txBox="1"/>
          <p:nvPr>
            <p:ph idx="13" type="body"/>
          </p:nvPr>
        </p:nvSpPr>
        <p:spPr>
          <a:xfrm>
            <a:off x="442898" y="3850550"/>
            <a:ext cx="12894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9pPr>
          </a:lstStyle>
          <a:p/>
        </p:txBody>
      </p:sp>
      <p:sp>
        <p:nvSpPr>
          <p:cNvPr id="317" name="Google Shape;317;p25"/>
          <p:cNvSpPr txBox="1"/>
          <p:nvPr>
            <p:ph idx="14" type="subTitle"/>
          </p:nvPr>
        </p:nvSpPr>
        <p:spPr>
          <a:xfrm>
            <a:off x="3201413" y="3173750"/>
            <a:ext cx="1289400" cy="22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9pPr>
          </a:lstStyle>
          <a:p/>
        </p:txBody>
      </p:sp>
      <p:sp>
        <p:nvSpPr>
          <p:cNvPr id="318" name="Google Shape;318;p25"/>
          <p:cNvSpPr txBox="1"/>
          <p:nvPr>
            <p:ph idx="15" type="subTitle"/>
          </p:nvPr>
        </p:nvSpPr>
        <p:spPr>
          <a:xfrm>
            <a:off x="3201413" y="3419421"/>
            <a:ext cx="1289400" cy="12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319" name="Google Shape;319;p25"/>
          <p:cNvSpPr txBox="1"/>
          <p:nvPr>
            <p:ph idx="16" type="body"/>
          </p:nvPr>
        </p:nvSpPr>
        <p:spPr>
          <a:xfrm>
            <a:off x="3201411" y="3851575"/>
            <a:ext cx="12894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9pPr>
          </a:lstStyle>
          <a:p/>
        </p:txBody>
      </p:sp>
      <p:sp>
        <p:nvSpPr>
          <p:cNvPr id="320" name="Google Shape;320;p25"/>
          <p:cNvSpPr txBox="1"/>
          <p:nvPr>
            <p:ph idx="17" type="subTitle"/>
          </p:nvPr>
        </p:nvSpPr>
        <p:spPr>
          <a:xfrm>
            <a:off x="4652727" y="3173750"/>
            <a:ext cx="1289400" cy="22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9pPr>
          </a:lstStyle>
          <a:p/>
        </p:txBody>
      </p:sp>
      <p:sp>
        <p:nvSpPr>
          <p:cNvPr id="321" name="Google Shape;321;p25"/>
          <p:cNvSpPr txBox="1"/>
          <p:nvPr>
            <p:ph idx="18" type="subTitle"/>
          </p:nvPr>
        </p:nvSpPr>
        <p:spPr>
          <a:xfrm>
            <a:off x="4652727" y="3419421"/>
            <a:ext cx="1289400" cy="12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322" name="Google Shape;322;p25"/>
          <p:cNvSpPr txBox="1"/>
          <p:nvPr>
            <p:ph idx="19" type="body"/>
          </p:nvPr>
        </p:nvSpPr>
        <p:spPr>
          <a:xfrm>
            <a:off x="4652725" y="3851575"/>
            <a:ext cx="12894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9pPr>
          </a:lstStyle>
          <a:p/>
        </p:txBody>
      </p:sp>
      <p:sp>
        <p:nvSpPr>
          <p:cNvPr id="323" name="Google Shape;323;p25"/>
          <p:cNvSpPr txBox="1"/>
          <p:nvPr>
            <p:ph idx="20" type="subTitle"/>
          </p:nvPr>
        </p:nvSpPr>
        <p:spPr>
          <a:xfrm>
            <a:off x="7646687" y="3172725"/>
            <a:ext cx="1289400" cy="22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Figtree Light"/>
                <a:ea typeface="Figtree Light"/>
                <a:cs typeface="Figtree Light"/>
                <a:sym typeface="Figtree Light"/>
              </a:defRPr>
            </a:lvl9pPr>
          </a:lstStyle>
          <a:p/>
        </p:txBody>
      </p:sp>
      <p:sp>
        <p:nvSpPr>
          <p:cNvPr id="324" name="Google Shape;324;p25"/>
          <p:cNvSpPr txBox="1"/>
          <p:nvPr>
            <p:ph idx="21" type="subTitle"/>
          </p:nvPr>
        </p:nvSpPr>
        <p:spPr>
          <a:xfrm>
            <a:off x="7646687" y="3418396"/>
            <a:ext cx="1289400" cy="12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accent3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325" name="Google Shape;325;p25"/>
          <p:cNvSpPr txBox="1"/>
          <p:nvPr>
            <p:ph idx="22" type="body"/>
          </p:nvPr>
        </p:nvSpPr>
        <p:spPr>
          <a:xfrm>
            <a:off x="7646686" y="3850550"/>
            <a:ext cx="1289400" cy="71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●"/>
              <a:defRPr sz="900">
                <a:latin typeface="Jost Light"/>
                <a:ea typeface="Jost Light"/>
                <a:cs typeface="Jost Light"/>
                <a:sym typeface="Jost Light"/>
              </a:defRPr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○"/>
              <a:defRPr sz="900">
                <a:latin typeface="Jost Light"/>
                <a:ea typeface="Jost Light"/>
                <a:cs typeface="Jost Light"/>
                <a:sym typeface="Jost Light"/>
              </a:defRPr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Jost Light"/>
              <a:buChar char="■"/>
              <a:defRPr sz="900">
                <a:latin typeface="Jost Light"/>
                <a:ea typeface="Jost Light"/>
                <a:cs typeface="Jost Light"/>
                <a:sym typeface="Jost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- Alt 2">
  <p:cSld name="CUSTOM_8_1_1_1_1_1_1_1_1_1_1_1_1_1_1_1_1_1_1_1_1_1_1_1_1_1_1_1_1_1_1_2_1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"/>
          <p:cNvSpPr/>
          <p:nvPr/>
        </p:nvSpPr>
        <p:spPr>
          <a:xfrm rot="-5400000">
            <a:off x="0" y="816600"/>
            <a:ext cx="4326900" cy="43269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328" name="Google Shape;328;p26"/>
          <p:cNvSpPr/>
          <p:nvPr/>
        </p:nvSpPr>
        <p:spPr>
          <a:xfrm rot="5400000">
            <a:off x="4817100" y="0"/>
            <a:ext cx="4326900" cy="4326900"/>
          </a:xfrm>
          <a:prstGeom prst="rect">
            <a:avLst/>
          </a:prstGeom>
          <a:gradFill>
            <a:gsLst>
              <a:gs pos="0">
                <a:schemeClr val="accent6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329" name="Google Shape;329;p26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330" name="Google Shape;330;p26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331" name="Google Shape;331;p26"/>
          <p:cNvSpPr/>
          <p:nvPr/>
        </p:nvSpPr>
        <p:spPr>
          <a:xfrm>
            <a:off x="228650" y="457200"/>
            <a:ext cx="8686800" cy="4226400"/>
          </a:xfrm>
          <a:prstGeom prst="roundRect">
            <a:avLst>
              <a:gd fmla="val 682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Figtree"/>
                <a:ea typeface="Figtree"/>
                <a:cs typeface="Figtree"/>
                <a:sym typeface="Figtree"/>
              </a:rPr>
              <a:t>v</a:t>
            </a:r>
            <a:endParaRPr>
              <a:solidFill>
                <a:schemeClr val="lt1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332" name="Google Shape;332;p26"/>
          <p:cNvSpPr txBox="1"/>
          <p:nvPr>
            <p:ph idx="3" type="title"/>
          </p:nvPr>
        </p:nvSpPr>
        <p:spPr>
          <a:xfrm>
            <a:off x="1254050" y="1703407"/>
            <a:ext cx="6636000" cy="127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Figtree"/>
              <a:buNone/>
              <a:defRPr sz="8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33" name="Google Shape;333;p26"/>
          <p:cNvSpPr txBox="1"/>
          <p:nvPr>
            <p:ph idx="1" type="subTitle"/>
          </p:nvPr>
        </p:nvSpPr>
        <p:spPr>
          <a:xfrm>
            <a:off x="1643100" y="2881050"/>
            <a:ext cx="5857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36" name="Google Shape;336;p2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3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45" name="Google Shape;345;p3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team - Alt 1">
  <p:cSld name="CUSTOM_2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>
            <p:ph idx="2" type="pic"/>
          </p:nvPr>
        </p:nvSpPr>
        <p:spPr>
          <a:xfrm>
            <a:off x="0" y="-9000"/>
            <a:ext cx="3054300" cy="3252900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4"/>
          <p:cNvSpPr/>
          <p:nvPr>
            <p:ph idx="3" type="pic"/>
          </p:nvPr>
        </p:nvSpPr>
        <p:spPr>
          <a:xfrm>
            <a:off x="3044117" y="-9000"/>
            <a:ext cx="3054300" cy="3252900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4"/>
          <p:cNvSpPr/>
          <p:nvPr>
            <p:ph idx="4" type="pic"/>
          </p:nvPr>
        </p:nvSpPr>
        <p:spPr>
          <a:xfrm>
            <a:off x="6088233" y="-9000"/>
            <a:ext cx="3054300" cy="3252900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4"/>
          <p:cNvSpPr txBox="1"/>
          <p:nvPr>
            <p:ph type="title"/>
          </p:nvPr>
        </p:nvSpPr>
        <p:spPr>
          <a:xfrm>
            <a:off x="228675" y="33378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39" name="Google Shape;39;p4"/>
          <p:cNvSpPr txBox="1"/>
          <p:nvPr>
            <p:ph idx="5" type="title"/>
          </p:nvPr>
        </p:nvSpPr>
        <p:spPr>
          <a:xfrm>
            <a:off x="228675" y="35511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40" name="Google Shape;40;p4"/>
          <p:cNvSpPr txBox="1"/>
          <p:nvPr>
            <p:ph idx="1" type="body"/>
          </p:nvPr>
        </p:nvSpPr>
        <p:spPr>
          <a:xfrm>
            <a:off x="228675" y="4256750"/>
            <a:ext cx="2660100" cy="42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41" name="Google Shape;41;p4"/>
          <p:cNvSpPr txBox="1"/>
          <p:nvPr>
            <p:ph idx="6" type="title"/>
          </p:nvPr>
        </p:nvSpPr>
        <p:spPr>
          <a:xfrm>
            <a:off x="3235367" y="33378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42" name="Google Shape;42;p4"/>
          <p:cNvSpPr txBox="1"/>
          <p:nvPr>
            <p:ph idx="7" type="title"/>
          </p:nvPr>
        </p:nvSpPr>
        <p:spPr>
          <a:xfrm>
            <a:off x="3235367" y="35511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43" name="Google Shape;43;p4"/>
          <p:cNvSpPr txBox="1"/>
          <p:nvPr>
            <p:ph idx="8" type="body"/>
          </p:nvPr>
        </p:nvSpPr>
        <p:spPr>
          <a:xfrm>
            <a:off x="3241214" y="4256750"/>
            <a:ext cx="2660100" cy="42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44" name="Google Shape;44;p4"/>
          <p:cNvSpPr txBox="1"/>
          <p:nvPr>
            <p:ph idx="9" type="title"/>
          </p:nvPr>
        </p:nvSpPr>
        <p:spPr>
          <a:xfrm>
            <a:off x="6279483" y="33378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45" name="Google Shape;45;p4"/>
          <p:cNvSpPr txBox="1"/>
          <p:nvPr>
            <p:ph idx="13" type="title"/>
          </p:nvPr>
        </p:nvSpPr>
        <p:spPr>
          <a:xfrm>
            <a:off x="6279483" y="3551100"/>
            <a:ext cx="2671800" cy="21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46" name="Google Shape;46;p4"/>
          <p:cNvSpPr txBox="1"/>
          <p:nvPr>
            <p:ph idx="14" type="body"/>
          </p:nvPr>
        </p:nvSpPr>
        <p:spPr>
          <a:xfrm>
            <a:off x="6285328" y="4256750"/>
            <a:ext cx="2660100" cy="42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50" name="Google Shape;350;p3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5" name="Google Shape;355;p3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56" name="Google Shape;356;p3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1" name="Google Shape;361;p3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8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5" name="Google Shape;365;p38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6" name="Google Shape;366;p38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7" name="Google Shape;367;p38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8" name="Google Shape;368;p38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9" name="Google Shape;369;p38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70" name="Google Shape;370;p38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39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4" name="Google Shape;374;p39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0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77" name="Google Shape;377;p40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8" name="Google Shape;378;p40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9" name="Google Shape;379;p40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0" name="Google Shape;380;p40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team - Alt 2">
  <p:cSld name="CUSTOM_1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/>
          <p:nvPr/>
        </p:nvSpPr>
        <p:spPr>
          <a:xfrm rot="-2700000">
            <a:off x="1338758" y="-3230594"/>
            <a:ext cx="6464087" cy="6464087"/>
          </a:xfrm>
          <a:prstGeom prst="rtTriangle">
            <a:avLst/>
          </a:prstGeom>
          <a:gradFill>
            <a:gsLst>
              <a:gs pos="0">
                <a:schemeClr val="accent5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3" type="title"/>
          </p:nvPr>
        </p:nvSpPr>
        <p:spPr>
          <a:xfrm>
            <a:off x="228600" y="457200"/>
            <a:ext cx="62823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52" name="Google Shape;52;p5"/>
          <p:cNvSpPr txBox="1"/>
          <p:nvPr>
            <p:ph idx="4" type="title"/>
          </p:nvPr>
        </p:nvSpPr>
        <p:spPr>
          <a:xfrm>
            <a:off x="339875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53" name="Google Shape;53;p5"/>
          <p:cNvSpPr txBox="1"/>
          <p:nvPr>
            <p:ph idx="5" type="title"/>
          </p:nvPr>
        </p:nvSpPr>
        <p:spPr>
          <a:xfrm>
            <a:off x="339875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54" name="Google Shape;54;p5"/>
          <p:cNvSpPr txBox="1"/>
          <p:nvPr>
            <p:ph idx="6" type="title"/>
          </p:nvPr>
        </p:nvSpPr>
        <p:spPr>
          <a:xfrm>
            <a:off x="1807977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7" type="title"/>
          </p:nvPr>
        </p:nvSpPr>
        <p:spPr>
          <a:xfrm>
            <a:off x="1807977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Jost"/>
              <a:buNone/>
              <a:defRPr sz="1200"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56" name="Google Shape;56;p5"/>
          <p:cNvSpPr txBox="1"/>
          <p:nvPr>
            <p:ph idx="8" type="title"/>
          </p:nvPr>
        </p:nvSpPr>
        <p:spPr>
          <a:xfrm>
            <a:off x="3275545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57" name="Google Shape;57;p5"/>
          <p:cNvSpPr txBox="1"/>
          <p:nvPr>
            <p:ph idx="9" type="title"/>
          </p:nvPr>
        </p:nvSpPr>
        <p:spPr>
          <a:xfrm>
            <a:off x="3275545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58" name="Google Shape;58;p5"/>
          <p:cNvSpPr txBox="1"/>
          <p:nvPr>
            <p:ph idx="13" type="title"/>
          </p:nvPr>
        </p:nvSpPr>
        <p:spPr>
          <a:xfrm>
            <a:off x="4743373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14" type="title"/>
          </p:nvPr>
        </p:nvSpPr>
        <p:spPr>
          <a:xfrm>
            <a:off x="4743373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60" name="Google Shape;60;p5"/>
          <p:cNvSpPr txBox="1"/>
          <p:nvPr>
            <p:ph idx="15" type="title"/>
          </p:nvPr>
        </p:nvSpPr>
        <p:spPr>
          <a:xfrm>
            <a:off x="6205996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61" name="Google Shape;61;p5"/>
          <p:cNvSpPr txBox="1"/>
          <p:nvPr>
            <p:ph idx="16" type="title"/>
          </p:nvPr>
        </p:nvSpPr>
        <p:spPr>
          <a:xfrm>
            <a:off x="6205996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62" name="Google Shape;62;p5"/>
          <p:cNvSpPr txBox="1"/>
          <p:nvPr>
            <p:ph idx="17" type="title"/>
          </p:nvPr>
        </p:nvSpPr>
        <p:spPr>
          <a:xfrm>
            <a:off x="7683660" y="3589925"/>
            <a:ext cx="1225200" cy="1722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63" name="Google Shape;63;p5"/>
          <p:cNvSpPr txBox="1"/>
          <p:nvPr>
            <p:ph idx="18" type="title"/>
          </p:nvPr>
        </p:nvSpPr>
        <p:spPr>
          <a:xfrm>
            <a:off x="7683660" y="4026125"/>
            <a:ext cx="1225200" cy="207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latin typeface="Jost"/>
                <a:ea typeface="Jost"/>
                <a:cs typeface="Jost"/>
                <a:sym typeface="Jo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None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64" name="Google Shape;64;p5"/>
          <p:cNvSpPr/>
          <p:nvPr>
            <p:ph idx="19" type="pic"/>
          </p:nvPr>
        </p:nvSpPr>
        <p:spPr>
          <a:xfrm>
            <a:off x="1726022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  <p:sp>
        <p:nvSpPr>
          <p:cNvPr id="65" name="Google Shape;65;p5"/>
          <p:cNvSpPr/>
          <p:nvPr>
            <p:ph idx="20" type="pic"/>
          </p:nvPr>
        </p:nvSpPr>
        <p:spPr>
          <a:xfrm>
            <a:off x="3194345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  <p:sp>
        <p:nvSpPr>
          <p:cNvPr id="66" name="Google Shape;66;p5"/>
          <p:cNvSpPr/>
          <p:nvPr>
            <p:ph idx="21" type="pic"/>
          </p:nvPr>
        </p:nvSpPr>
        <p:spPr>
          <a:xfrm>
            <a:off x="4662668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  <p:sp>
        <p:nvSpPr>
          <p:cNvPr id="67" name="Google Shape;67;p5"/>
          <p:cNvSpPr/>
          <p:nvPr>
            <p:ph idx="22" type="pic"/>
          </p:nvPr>
        </p:nvSpPr>
        <p:spPr>
          <a:xfrm>
            <a:off x="6130990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  <p:sp>
        <p:nvSpPr>
          <p:cNvPr id="68" name="Google Shape;68;p5"/>
          <p:cNvSpPr/>
          <p:nvPr>
            <p:ph idx="23" type="pic"/>
          </p:nvPr>
        </p:nvSpPr>
        <p:spPr>
          <a:xfrm>
            <a:off x="7599313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  <p:sp>
        <p:nvSpPr>
          <p:cNvPr id="69" name="Google Shape;69;p5"/>
          <p:cNvSpPr/>
          <p:nvPr>
            <p:ph idx="24" type="pic"/>
          </p:nvPr>
        </p:nvSpPr>
        <p:spPr>
          <a:xfrm>
            <a:off x="257700" y="1991825"/>
            <a:ext cx="1288500" cy="1363800"/>
          </a:xfrm>
          <a:prstGeom prst="roundRect">
            <a:avLst>
              <a:gd fmla="val 6764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1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3" name="Google Shape;383;p41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4" name="Google Shape;384;p41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85" name="Google Shape;385;p41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6" name="Google Shape;386;p41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7" name="Google Shape;387;p41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8" name="Google Shape;388;p41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2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1" name="Google Shape;391;p42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2" name="Google Shape;392;p42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3" name="Google Shape;393;p42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4" name="Google Shape;394;p42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95" name="Google Shape;395;p42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6" name="Google Shape;396;p42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7" name="Google Shape;397;p42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8" name="Google Shape;398;p42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43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4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4" name="Google Shape;404;p44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05" name="Google Shape;405;p44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06" name="Google Shape;406;p44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7" name="Google Shape;407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p44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09" name="Google Shape;409;p44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5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2" name="Google Shape;412;p45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3" name="Google Shape;413;p45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4" name="Google Shape;414;p45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5" name="Google Shape;415;p45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Google Shape;416;p45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7" name="Google Shape;4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8" name="Google Shape;418;p45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9" name="Google Shape;419;p45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20" name="Google Shape;420;p45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6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7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5" name="Google Shape;425;p47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6" name="Google Shape;426;p47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7" name="Google Shape;427;p47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8" name="Google Shape;428;p47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9" name="Google Shape;429;p47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30" name="Google Shape;430;p47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1" name="Google Shape;431;p47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32" name="Google Shape;432;p47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33" name="Google Shape;433;p47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Alt 1">
  <p:cSld name="CUSTOM_8_1_1_1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3" type="title"/>
          </p:nvPr>
        </p:nvSpPr>
        <p:spPr>
          <a:xfrm>
            <a:off x="228600" y="457200"/>
            <a:ext cx="42966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- Alt 1">
  <p:cSld name="CUSTOM_8_1_1_1_1_1_1_1_1_1_1_1_1_1_1_1_1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"/>
          <p:cNvSpPr/>
          <p:nvPr/>
        </p:nvSpPr>
        <p:spPr>
          <a:xfrm>
            <a:off x="0" y="0"/>
            <a:ext cx="2406900" cy="24069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76" name="Google Shape;76;p7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7" name="Google Shape;77;p7"/>
          <p:cNvSpPr txBox="1"/>
          <p:nvPr>
            <p:ph idx="2" type="title"/>
          </p:nvPr>
        </p:nvSpPr>
        <p:spPr>
          <a:xfrm>
            <a:off x="228600" y="457200"/>
            <a:ext cx="34326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pic>
        <p:nvPicPr>
          <p:cNvPr descr="Free Images : landscape, nature, horizon, mountain, sky, night ..." id="78" name="Google Shape;78;p7"/>
          <p:cNvPicPr preferRelativeResize="0"/>
          <p:nvPr/>
        </p:nvPicPr>
        <p:blipFill rotWithShape="1">
          <a:blip r:embed="rId2">
            <a:alphaModFix/>
          </a:blip>
          <a:srcRect b="0" l="23232" r="29975" t="0"/>
          <a:stretch/>
        </p:blipFill>
        <p:spPr>
          <a:xfrm>
            <a:off x="7541887" y="0"/>
            <a:ext cx="160407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7"/>
          <p:cNvSpPr txBox="1"/>
          <p:nvPr>
            <p:ph idx="1" type="subTitle"/>
          </p:nvPr>
        </p:nvSpPr>
        <p:spPr>
          <a:xfrm>
            <a:off x="228950" y="1419750"/>
            <a:ext cx="5154900" cy="2288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/>
        </p:txBody>
      </p:sp>
      <p:sp>
        <p:nvSpPr>
          <p:cNvPr id="80" name="Google Shape;80;p7"/>
          <p:cNvSpPr/>
          <p:nvPr/>
        </p:nvSpPr>
        <p:spPr>
          <a:xfrm>
            <a:off x="6077650" y="0"/>
            <a:ext cx="1462200" cy="5143500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lt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- Alt 1">
  <p:cSld name="CUSTOM_8_1_1_1_1_1_1_1_1_1_1_1_1_1_1_1_1_1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"/>
          <p:cNvSpPr/>
          <p:nvPr/>
        </p:nvSpPr>
        <p:spPr>
          <a:xfrm>
            <a:off x="0" y="0"/>
            <a:ext cx="3776100" cy="3776100"/>
          </a:xfrm>
          <a:prstGeom prst="rect">
            <a:avLst/>
          </a:prstGeom>
          <a:gradFill>
            <a:gsLst>
              <a:gs pos="0">
                <a:schemeClr val="accent6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83" name="Google Shape;83;p8"/>
          <p:cNvSpPr/>
          <p:nvPr/>
        </p:nvSpPr>
        <p:spPr>
          <a:xfrm rot="10800000">
            <a:off x="3156575" y="250"/>
            <a:ext cx="5983500" cy="5147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84" name="Google Shape;84;p8"/>
          <p:cNvSpPr txBox="1"/>
          <p:nvPr/>
        </p:nvSpPr>
        <p:spPr>
          <a:xfrm>
            <a:off x="4102943" y="1042306"/>
            <a:ext cx="5586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“</a:t>
            </a:r>
            <a:endParaRPr b="1" sz="7200">
              <a:solidFill>
                <a:schemeClr val="dk1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85" name="Google Shape;85;p8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6" name="Google Shape;86;p8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7" name="Google Shape;87;p8"/>
          <p:cNvSpPr txBox="1"/>
          <p:nvPr>
            <p:ph idx="3" type="title"/>
          </p:nvPr>
        </p:nvSpPr>
        <p:spPr>
          <a:xfrm>
            <a:off x="228600" y="457200"/>
            <a:ext cx="29259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88" name="Google Shape;88;p8"/>
          <p:cNvSpPr txBox="1"/>
          <p:nvPr>
            <p:ph idx="1" type="subTitle"/>
          </p:nvPr>
        </p:nvSpPr>
        <p:spPr>
          <a:xfrm>
            <a:off x="4102950" y="1631400"/>
            <a:ext cx="4089000" cy="2288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/>
        </p:txBody>
      </p:sp>
      <p:sp>
        <p:nvSpPr>
          <p:cNvPr id="89" name="Google Shape;89;p8"/>
          <p:cNvSpPr txBox="1"/>
          <p:nvPr>
            <p:ph idx="4" type="subTitle"/>
          </p:nvPr>
        </p:nvSpPr>
        <p:spPr>
          <a:xfrm>
            <a:off x="228600" y="3967700"/>
            <a:ext cx="23364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  <p:sp>
        <p:nvSpPr>
          <p:cNvPr id="90" name="Google Shape;90;p8"/>
          <p:cNvSpPr/>
          <p:nvPr>
            <p:ph idx="5" type="pic"/>
          </p:nvPr>
        </p:nvSpPr>
        <p:spPr>
          <a:xfrm>
            <a:off x="228800" y="1707600"/>
            <a:ext cx="1951200" cy="2068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- Alt 2">
  <p:cSld name="CUSTOM_8_1_1_1_1_1_1_1_1_1_1_1_1_1_1_1_1_1_1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"/>
          <p:cNvSpPr/>
          <p:nvPr/>
        </p:nvSpPr>
        <p:spPr>
          <a:xfrm rot="-5400000">
            <a:off x="3054300" y="1196700"/>
            <a:ext cx="3946800" cy="3946800"/>
          </a:xfrm>
          <a:prstGeom prst="rect">
            <a:avLst/>
          </a:prstGeom>
          <a:gradFill>
            <a:gsLst>
              <a:gs pos="0">
                <a:schemeClr val="lt2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93" name="Google Shape;93;p9"/>
          <p:cNvSpPr/>
          <p:nvPr/>
        </p:nvSpPr>
        <p:spPr>
          <a:xfrm rot="5400000">
            <a:off x="6262500" y="0"/>
            <a:ext cx="2881500" cy="2881500"/>
          </a:xfrm>
          <a:prstGeom prst="rect">
            <a:avLst/>
          </a:prstGeom>
          <a:gradFill>
            <a:gsLst>
              <a:gs pos="0">
                <a:schemeClr val="accent5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94" name="Google Shape;94;p9"/>
          <p:cNvSpPr/>
          <p:nvPr>
            <p:ph idx="2" type="pic"/>
          </p:nvPr>
        </p:nvSpPr>
        <p:spPr>
          <a:xfrm>
            <a:off x="0" y="-9000"/>
            <a:ext cx="3054300" cy="32529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9"/>
          <p:cNvSpPr txBox="1"/>
          <p:nvPr/>
        </p:nvSpPr>
        <p:spPr>
          <a:xfrm>
            <a:off x="3455693" y="228206"/>
            <a:ext cx="5586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“</a:t>
            </a:r>
            <a:endParaRPr b="1" sz="7200">
              <a:solidFill>
                <a:schemeClr val="dk1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96" name="Google Shape;96;p9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3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4" type="title"/>
          </p:nvPr>
        </p:nvSpPr>
        <p:spPr>
          <a:xfrm>
            <a:off x="228600" y="3429000"/>
            <a:ext cx="3432600" cy="2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99" name="Google Shape;99;p9"/>
          <p:cNvSpPr txBox="1"/>
          <p:nvPr>
            <p:ph idx="1" type="subTitle"/>
          </p:nvPr>
        </p:nvSpPr>
        <p:spPr>
          <a:xfrm>
            <a:off x="3455700" y="817300"/>
            <a:ext cx="4959300" cy="2288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/>
        </p:txBody>
      </p:sp>
      <p:sp>
        <p:nvSpPr>
          <p:cNvPr id="100" name="Google Shape;100;p9"/>
          <p:cNvSpPr txBox="1"/>
          <p:nvPr>
            <p:ph idx="5" type="subTitle"/>
          </p:nvPr>
        </p:nvSpPr>
        <p:spPr>
          <a:xfrm>
            <a:off x="228600" y="3739100"/>
            <a:ext cx="23364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- Alt 3">
  <p:cSld name="CUSTOM_8_1_1_1_1_1_1_1_1_1_1_1_1_1_1_1_1_1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/>
          <p:nvPr/>
        </p:nvSpPr>
        <p:spPr>
          <a:xfrm>
            <a:off x="0" y="0"/>
            <a:ext cx="3776100" cy="3776100"/>
          </a:xfrm>
          <a:prstGeom prst="rect">
            <a:avLst/>
          </a:prstGeom>
          <a:gradFill>
            <a:gsLst>
              <a:gs pos="0">
                <a:schemeClr val="accent6"/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03" name="Google Shape;103;p10"/>
          <p:cNvSpPr/>
          <p:nvPr/>
        </p:nvSpPr>
        <p:spPr>
          <a:xfrm rot="10800000">
            <a:off x="4619975" y="250"/>
            <a:ext cx="4520100" cy="5147700"/>
          </a:xfrm>
          <a:prstGeom prst="rect">
            <a:avLst/>
          </a:prstGeom>
          <a:gradFill>
            <a:gsLst>
              <a:gs pos="0">
                <a:schemeClr val="accent6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  <p:sp>
        <p:nvSpPr>
          <p:cNvPr id="104" name="Google Shape;104;p10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05" name="Google Shape;105;p10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Font typeface="Figtree"/>
              <a:buNone/>
              <a:defRPr/>
            </a:lvl9pPr>
          </a:lstStyle>
          <a:p/>
        </p:txBody>
      </p:sp>
      <p:sp>
        <p:nvSpPr>
          <p:cNvPr id="106" name="Google Shape;106;p10"/>
          <p:cNvSpPr txBox="1"/>
          <p:nvPr>
            <p:ph idx="3" type="title"/>
          </p:nvPr>
        </p:nvSpPr>
        <p:spPr>
          <a:xfrm>
            <a:off x="228600" y="457200"/>
            <a:ext cx="34326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igtree"/>
              <a:buNone/>
              <a:defRPr sz="20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107" name="Google Shape;107;p10"/>
          <p:cNvSpPr txBox="1"/>
          <p:nvPr>
            <p:ph idx="1" type="subTitle"/>
          </p:nvPr>
        </p:nvSpPr>
        <p:spPr>
          <a:xfrm>
            <a:off x="230075" y="882000"/>
            <a:ext cx="3716700" cy="1122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4" type="body"/>
          </p:nvPr>
        </p:nvSpPr>
        <p:spPr>
          <a:xfrm>
            <a:off x="230075" y="3492500"/>
            <a:ext cx="3462600" cy="714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Jost"/>
              <a:buChar char="■"/>
              <a:defRPr sz="1000"/>
            </a:lvl9pPr>
          </a:lstStyle>
          <a:p/>
        </p:txBody>
      </p:sp>
      <p:sp>
        <p:nvSpPr>
          <p:cNvPr id="109" name="Google Shape;109;p10"/>
          <p:cNvSpPr/>
          <p:nvPr>
            <p:ph idx="5" type="pic"/>
          </p:nvPr>
        </p:nvSpPr>
        <p:spPr>
          <a:xfrm>
            <a:off x="5520400" y="921875"/>
            <a:ext cx="2724900" cy="329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44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1.xml"/><Relationship Id="rId43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24.xml"/><Relationship Id="rId46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23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47" Type="http://schemas.openxmlformats.org/officeDocument/2006/relationships/theme" Target="../theme/theme1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7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7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gtree"/>
              <a:buNone/>
              <a:defRPr sz="12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228600" y="2881050"/>
            <a:ext cx="4296600" cy="19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●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○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■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●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○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■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●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○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t"/>
              <a:buChar char="■"/>
              <a:defRPr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3" type="title"/>
          </p:nvPr>
        </p:nvSpPr>
        <p:spPr>
          <a:xfrm>
            <a:off x="371825" y="149825"/>
            <a:ext cx="6212400" cy="23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igtree"/>
              <a:buNone/>
              <a:defRPr sz="5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065">
          <p15:clr>
            <a:srgbClr val="E46962"/>
          </p15:clr>
        </p15:guide>
        <p15:guide id="8" pos="1010">
          <p15:clr>
            <a:srgbClr val="E46962"/>
          </p15:clr>
        </p15:guide>
        <p15:guide id="9" pos="4695">
          <p15:clr>
            <a:srgbClr val="E46962"/>
          </p15:clr>
        </p15:guide>
        <p15:guide id="10" pos="4750">
          <p15:clr>
            <a:srgbClr val="E46962"/>
          </p15:clr>
        </p15:guide>
        <p15:guide id="11" pos="3774">
          <p15:clr>
            <a:srgbClr val="E46962"/>
          </p15:clr>
        </p15:guide>
        <p15:guide id="12" pos="3828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36.png"/><Relationship Id="rId5" Type="http://schemas.openxmlformats.org/officeDocument/2006/relationships/image" Target="../media/image31.png"/><Relationship Id="rId6" Type="http://schemas.openxmlformats.org/officeDocument/2006/relationships/image" Target="../media/image35.png"/><Relationship Id="rId7" Type="http://schemas.openxmlformats.org/officeDocument/2006/relationships/image" Target="../media/image34.png"/><Relationship Id="rId8" Type="http://schemas.openxmlformats.org/officeDocument/2006/relationships/image" Target="../media/image3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18.png"/><Relationship Id="rId8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20.png"/><Relationship Id="rId6" Type="http://schemas.openxmlformats.org/officeDocument/2006/relationships/image" Target="../media/image25.png"/><Relationship Id="rId7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23.png"/><Relationship Id="rId5" Type="http://schemas.openxmlformats.org/officeDocument/2006/relationships/image" Target="../media/image33.png"/><Relationship Id="rId6" Type="http://schemas.openxmlformats.org/officeDocument/2006/relationships/image" Target="../media/image30.png"/><Relationship Id="rId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8"/>
          <p:cNvSpPr txBox="1"/>
          <p:nvPr>
            <p:ph idx="3" type="title"/>
          </p:nvPr>
        </p:nvSpPr>
        <p:spPr>
          <a:xfrm>
            <a:off x="228593" y="457208"/>
            <a:ext cx="8278500" cy="14442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4400">
                <a:latin typeface="Arial"/>
                <a:ea typeface="Arial"/>
                <a:cs typeface="Arial"/>
                <a:sym typeface="Arial"/>
              </a:rPr>
              <a:t>Fairfield’s Footprints:</a:t>
            </a:r>
            <a:endParaRPr sz="4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Arial"/>
                <a:ea typeface="Arial"/>
                <a:cs typeface="Arial"/>
                <a:sym typeface="Arial"/>
              </a:rPr>
              <a:t>Tracing the Civil Rights Journey</a:t>
            </a:r>
            <a:endParaRPr/>
          </a:p>
        </p:txBody>
      </p:sp>
      <p:pic>
        <p:nvPicPr>
          <p:cNvPr id="439" name="Google Shape;43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425" y="2164271"/>
            <a:ext cx="2419350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0825" y="2239963"/>
            <a:ext cx="3100075" cy="173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7950" y="2164274"/>
            <a:ext cx="2857500" cy="18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57"/>
          <p:cNvSpPr txBox="1"/>
          <p:nvPr/>
        </p:nvSpPr>
        <p:spPr>
          <a:xfrm>
            <a:off x="228600" y="126300"/>
            <a:ext cx="3561600" cy="4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The result:</a:t>
            </a:r>
            <a:endParaRPr sz="270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Students who are empowered and motivated to continue influencing the world around them and advocating for Civil and Human Rights</a:t>
            </a:r>
            <a:endParaRPr sz="270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</p:txBody>
      </p:sp>
      <p:pic>
        <p:nvPicPr>
          <p:cNvPr id="515" name="Google Shape;51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2938" y="3000375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24613" y="33325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8988" y="3544575"/>
            <a:ext cx="2255451" cy="150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42613" y="-5075"/>
            <a:ext cx="2429612" cy="1819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4638" y="1801488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5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71988" y="1388213"/>
            <a:ext cx="26289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8"/>
          <p:cNvSpPr txBox="1"/>
          <p:nvPr>
            <p:ph type="title"/>
          </p:nvPr>
        </p:nvSpPr>
        <p:spPr>
          <a:xfrm>
            <a:off x="2300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526" name="Google Shape;526;p58"/>
          <p:cNvSpPr txBox="1"/>
          <p:nvPr>
            <p:ph idx="2" type="title"/>
          </p:nvPr>
        </p:nvSpPr>
        <p:spPr>
          <a:xfrm>
            <a:off x="6414875" y="58625"/>
            <a:ext cx="2500500" cy="17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COMPANY NAME</a:t>
            </a:r>
            <a:endParaRPr/>
          </a:p>
        </p:txBody>
      </p:sp>
      <p:sp>
        <p:nvSpPr>
          <p:cNvPr id="527" name="Google Shape;527;p58"/>
          <p:cNvSpPr txBox="1"/>
          <p:nvPr>
            <p:ph idx="3" type="title"/>
          </p:nvPr>
        </p:nvSpPr>
        <p:spPr>
          <a:xfrm>
            <a:off x="1254050" y="1703407"/>
            <a:ext cx="6636000" cy="127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528" name="Google Shape;528;p58"/>
          <p:cNvSpPr txBox="1"/>
          <p:nvPr>
            <p:ph idx="1" type="subTitle"/>
          </p:nvPr>
        </p:nvSpPr>
        <p:spPr>
          <a:xfrm>
            <a:off x="1643100" y="2881050"/>
            <a:ext cx="5857800" cy="43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9"/>
          <p:cNvSpPr txBox="1"/>
          <p:nvPr>
            <p:ph idx="3" type="title"/>
          </p:nvPr>
        </p:nvSpPr>
        <p:spPr>
          <a:xfrm>
            <a:off x="228600" y="457200"/>
            <a:ext cx="34326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OBJECTIVE</a:t>
            </a:r>
            <a:endParaRPr/>
          </a:p>
        </p:txBody>
      </p:sp>
      <p:sp>
        <p:nvSpPr>
          <p:cNvPr id="447" name="Google Shape;447;p49"/>
          <p:cNvSpPr txBox="1"/>
          <p:nvPr>
            <p:ph idx="1" type="subTitle"/>
          </p:nvPr>
        </p:nvSpPr>
        <p:spPr>
          <a:xfrm>
            <a:off x="279900" y="1307975"/>
            <a:ext cx="3716700" cy="3684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2800">
                <a:latin typeface="Arial"/>
                <a:ea typeface="Arial"/>
                <a:cs typeface="Arial"/>
                <a:sym typeface="Arial"/>
              </a:rPr>
              <a:t>Students will evaluate the influence of events, organizations, and individuals on the national Civil  and Human Rights Movement.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448" name="Google Shape;448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6000" y="1441800"/>
            <a:ext cx="4721000" cy="1972747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49"/>
          <p:cNvSpPr txBox="1"/>
          <p:nvPr/>
        </p:nvSpPr>
        <p:spPr>
          <a:xfrm>
            <a:off x="5155950" y="3549400"/>
            <a:ext cx="2827200" cy="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Gary Avenue (Fairfield, AL)</a:t>
            </a:r>
            <a:endParaRPr sz="120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0"/>
          <p:cNvSpPr txBox="1"/>
          <p:nvPr>
            <p:ph idx="3" type="title"/>
          </p:nvPr>
        </p:nvSpPr>
        <p:spPr>
          <a:xfrm>
            <a:off x="141425" y="-3750"/>
            <a:ext cx="41055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Standards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(12th Grade American Government)</a:t>
            </a:r>
            <a:endParaRPr/>
          </a:p>
        </p:txBody>
      </p:sp>
      <p:sp>
        <p:nvSpPr>
          <p:cNvPr id="455" name="Google Shape;455;p50"/>
          <p:cNvSpPr txBox="1"/>
          <p:nvPr>
            <p:ph idx="1" type="subTitle"/>
          </p:nvPr>
        </p:nvSpPr>
        <p:spPr>
          <a:xfrm>
            <a:off x="-200275" y="830450"/>
            <a:ext cx="5443500" cy="502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461010" lvl="0" marL="36576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" sz="1500" u="sng">
                <a:latin typeface="Calibri"/>
                <a:ea typeface="Calibri"/>
                <a:cs typeface="Calibri"/>
                <a:sym typeface="Calibri"/>
              </a:rPr>
              <a:t>7b 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Describe how Black Codes, Jim Crow laws, and the Selma-to-Montgomery March influenced the passage of the Voting Rights Act of 1965.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36576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Calibri"/>
                <a:ea typeface="Calibri"/>
                <a:cs typeface="Calibri"/>
                <a:sym typeface="Calibri"/>
              </a:rPr>
              <a:t>7a 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Explain how increases and shifts in political participation by minorities and other voting blocs shape political party coalitions, campaigns, and voter turnout.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461010" lvl="0" marL="36576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" sz="1500" u="sng">
                <a:latin typeface="Calibri"/>
                <a:ea typeface="Calibri"/>
                <a:cs typeface="Calibri"/>
                <a:sym typeface="Calibri"/>
              </a:rPr>
              <a:t>7c 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Analyze historic and current barriers to voting access and voter turnout, and weigh the benefits and consequences of possible solutions.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461010" lvl="0" marL="36576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" sz="1500" u="sng">
                <a:latin typeface="Calibri"/>
                <a:ea typeface="Calibri"/>
                <a:cs typeface="Calibri"/>
                <a:sym typeface="Calibri"/>
              </a:rPr>
              <a:t>8b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 Analyze examples of legislation or policy decisions that reflect the influence of special interest groups, and describe methods by which these groups seek to sway the policy-making process.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461010" lvl="0" marL="36576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" sz="1500" u="sng">
                <a:latin typeface="Calibri"/>
                <a:ea typeface="Calibri"/>
                <a:cs typeface="Calibri"/>
                <a:sym typeface="Calibri"/>
              </a:rPr>
              <a:t>9 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Explain the role of the media in the political process, including how they shape public opinion.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456" name="Google Shape;45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2800" y="899850"/>
            <a:ext cx="3432600" cy="25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1"/>
          <p:cNvSpPr txBox="1"/>
          <p:nvPr>
            <p:ph idx="1" type="subTitle"/>
          </p:nvPr>
        </p:nvSpPr>
        <p:spPr>
          <a:xfrm>
            <a:off x="0" y="90950"/>
            <a:ext cx="4788900" cy="5325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2500">
                <a:latin typeface="Arial"/>
                <a:ea typeface="Arial"/>
                <a:cs typeface="Arial"/>
                <a:sym typeface="Arial"/>
              </a:rPr>
              <a:t>Key events from 1945-1955</a:t>
            </a:r>
            <a:endParaRPr sz="2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>
                <a:latin typeface="Arial"/>
                <a:ea typeface="Arial"/>
                <a:cs typeface="Arial"/>
                <a:sym typeface="Arial"/>
              </a:rPr>
              <a:t>•Role of activists and organizations (1954-1965)</a:t>
            </a:r>
            <a:endParaRPr sz="2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>
                <a:latin typeface="Arial"/>
                <a:ea typeface="Arial"/>
                <a:cs typeface="Arial"/>
                <a:sym typeface="Arial"/>
              </a:rPr>
              <a:t>•Comparison of leader philosophies</a:t>
            </a:r>
            <a:endParaRPr sz="2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>
                <a:latin typeface="Arial"/>
                <a:ea typeface="Arial"/>
                <a:cs typeface="Arial"/>
                <a:sym typeface="Arial"/>
              </a:rPr>
              <a:t>•Strategies of opposition</a:t>
            </a:r>
            <a:endParaRPr sz="2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>
                <a:latin typeface="Arial"/>
                <a:ea typeface="Arial"/>
                <a:cs typeface="Arial"/>
                <a:sym typeface="Arial"/>
              </a:rPr>
              <a:t>•Alabamians' contributions: Richard Arrington Jr., Willie Mays, U.W. Clemons</a:t>
            </a:r>
            <a:endParaRPr sz="2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/>
          </a:p>
        </p:txBody>
      </p:sp>
      <p:pic>
        <p:nvPicPr>
          <p:cNvPr id="462" name="Google Shape;46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8900" y="90950"/>
            <a:ext cx="1660700" cy="252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53555" y="130075"/>
            <a:ext cx="1660695" cy="244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13800" y="2369150"/>
            <a:ext cx="1971675" cy="23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2"/>
          <p:cNvSpPr txBox="1"/>
          <p:nvPr>
            <p:ph idx="1" type="subTitle"/>
          </p:nvPr>
        </p:nvSpPr>
        <p:spPr>
          <a:xfrm>
            <a:off x="0" y="90950"/>
            <a:ext cx="4788900" cy="4504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7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900">
                <a:latin typeface="Arial"/>
                <a:ea typeface="Arial"/>
                <a:cs typeface="Arial"/>
                <a:sym typeface="Arial"/>
              </a:rPr>
              <a:t>What role did local actions play in the Civil Rights Movement?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Engage student interest &amp; assess prior knowledge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/>
          </a:p>
        </p:txBody>
      </p:sp>
      <p:pic>
        <p:nvPicPr>
          <p:cNvPr id="470" name="Google Shape;47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6550" y="1440650"/>
            <a:ext cx="3787450" cy="21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3"/>
          <p:cNvSpPr txBox="1"/>
          <p:nvPr>
            <p:ph idx="3" type="title"/>
          </p:nvPr>
        </p:nvSpPr>
        <p:spPr>
          <a:xfrm>
            <a:off x="228600" y="133400"/>
            <a:ext cx="3432600" cy="46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Final Product</a:t>
            </a:r>
            <a:r>
              <a:rPr lang="en"/>
              <a:t> </a:t>
            </a:r>
            <a:endParaRPr/>
          </a:p>
        </p:txBody>
      </p:sp>
      <p:sp>
        <p:nvSpPr>
          <p:cNvPr id="476" name="Google Shape;476;p53"/>
          <p:cNvSpPr txBox="1"/>
          <p:nvPr>
            <p:ph idx="1" type="subTitle"/>
          </p:nvPr>
        </p:nvSpPr>
        <p:spPr>
          <a:xfrm>
            <a:off x="149450" y="1071375"/>
            <a:ext cx="4788900" cy="4222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00">
                <a:latin typeface="Arial"/>
                <a:ea typeface="Arial"/>
                <a:cs typeface="Arial"/>
                <a:sym typeface="Arial"/>
              </a:rPr>
              <a:t>Students create a comprehensive book on Fairfield and the Civil Rights Movement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477" name="Google Shape;477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9575" y="893050"/>
            <a:ext cx="4055550" cy="235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54"/>
          <p:cNvSpPr txBox="1"/>
          <p:nvPr>
            <p:ph idx="1" type="subTitle"/>
          </p:nvPr>
        </p:nvSpPr>
        <p:spPr>
          <a:xfrm>
            <a:off x="61050" y="128850"/>
            <a:ext cx="4788900" cy="6514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00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3000">
                <a:latin typeface="Arial"/>
                <a:ea typeface="Arial"/>
                <a:cs typeface="Arial"/>
                <a:sym typeface="Arial"/>
              </a:rPr>
              <a:t>Compile and bind student-created chapters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000">
                <a:latin typeface="Arial"/>
                <a:ea typeface="Arial"/>
                <a:cs typeface="Arial"/>
                <a:sym typeface="Arial"/>
              </a:rPr>
              <a:t>•Host book launch and signing event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000">
                <a:latin typeface="Arial"/>
                <a:ea typeface="Arial"/>
                <a:cs typeface="Arial"/>
                <a:sym typeface="Arial"/>
              </a:rPr>
              <a:t>•Invite community 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000">
                <a:latin typeface="Arial"/>
                <a:ea typeface="Arial"/>
                <a:cs typeface="Arial"/>
                <a:sym typeface="Arial"/>
              </a:rPr>
              <a:t>members and other dignitaries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483" name="Google Shape;48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000" y="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2400" y="152400"/>
            <a:ext cx="2159200" cy="2055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10996" y="3568599"/>
            <a:ext cx="2366653" cy="15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90022" y="2006497"/>
            <a:ext cx="1391767" cy="180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30225" y="3337788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51522" y="2355400"/>
            <a:ext cx="2159200" cy="1213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5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034019" y="2100006"/>
            <a:ext cx="1105400" cy="1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55"/>
          <p:cNvSpPr txBox="1"/>
          <p:nvPr>
            <p:ph idx="1" type="subTitle"/>
          </p:nvPr>
        </p:nvSpPr>
        <p:spPr>
          <a:xfrm>
            <a:off x="61050" y="128850"/>
            <a:ext cx="4788900" cy="6672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000">
                <a:latin typeface="Arial"/>
                <a:ea typeface="Arial"/>
                <a:cs typeface="Arial"/>
                <a:sym typeface="Arial"/>
              </a:rPr>
              <a:t>Primary resources are not yet secured but will be updated as the project is built. 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Alabama Humanities Alliance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Alabama Archives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FHPS Library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Fairfield City Library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City of Birmingham Public LIbrary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-"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Miles College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pic>
        <p:nvPicPr>
          <p:cNvPr id="495" name="Google Shape;495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6450" y="128850"/>
            <a:ext cx="2628900" cy="81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5100" y="3337800"/>
            <a:ext cx="24003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9957" y="2868725"/>
            <a:ext cx="1636443" cy="11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59988" y="904863"/>
            <a:ext cx="267652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25046" y="1477696"/>
            <a:ext cx="1950875" cy="119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56"/>
          <p:cNvSpPr txBox="1"/>
          <p:nvPr>
            <p:ph idx="1" type="subTitle"/>
          </p:nvPr>
        </p:nvSpPr>
        <p:spPr>
          <a:xfrm>
            <a:off x="61050" y="128850"/>
            <a:ext cx="6910500" cy="8117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00" u="sng">
                <a:latin typeface="Arial"/>
                <a:ea typeface="Arial"/>
                <a:cs typeface="Arial"/>
                <a:sym typeface="Arial"/>
              </a:rPr>
              <a:t>Places/People/Information Included</a:t>
            </a:r>
            <a:endParaRPr sz="32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History of Fairfield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Miles College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Willie Mays 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Joe Dickson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Richard Arrington Jr.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Fairfield Steel/U.S. Steel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U.W.Clemon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Project “C” 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>
                <a:latin typeface="Arial"/>
                <a:ea typeface="Arial"/>
                <a:cs typeface="Arial"/>
                <a:sym typeface="Arial"/>
              </a:rPr>
              <a:t>Much More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505" name="Google Shape;505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3750" y="723900"/>
            <a:ext cx="2476500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7388" y="276918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23950" y="2401501"/>
            <a:ext cx="184785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04813" y="12885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96788" y="1290538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Dark mode gradients">
  <a:themeElements>
    <a:clrScheme name="Simple Light">
      <a:dk1>
        <a:srgbClr val="FFFFFF"/>
      </a:dk1>
      <a:lt1>
        <a:srgbClr val="000000"/>
      </a:lt1>
      <a:dk2>
        <a:srgbClr val="FF6234"/>
      </a:dk2>
      <a:lt2>
        <a:srgbClr val="AB4FF6"/>
      </a:lt2>
      <a:accent1>
        <a:srgbClr val="202124"/>
      </a:accent1>
      <a:accent2>
        <a:srgbClr val="F7F2F1"/>
      </a:accent2>
      <a:accent3>
        <a:srgbClr val="BABCC2"/>
      </a:accent3>
      <a:accent4>
        <a:srgbClr val="FCE5CD"/>
      </a:accent4>
      <a:accent5>
        <a:srgbClr val="FF5F79"/>
      </a:accent5>
      <a:accent6>
        <a:srgbClr val="D20972"/>
      </a:accent6>
      <a:hlink>
        <a:srgbClr val="3C78D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