
<file path=[Content_Types].xml><?xml version="1.0" encoding="utf-8"?>
<Types xmlns="http://schemas.openxmlformats.org/package/2006/content-types">
  <Default Extension="fntdata" ContentType="application/x-fontdata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24384000" cy="13716000"/>
  <p:notesSz cx="6858000" cy="9144000"/>
  <p:embeddedFontLst>
    <p:embeddedFont>
      <p:font typeface="Helvetica Neue" panose="02000503000000020004" pitchFamily="2" charset="0"/>
      <p:regular r:id="rId11"/>
      <p:bold r:id="rId12"/>
      <p:italic r:id="rId13"/>
      <p:boldItalic r:id="rId14"/>
    </p:embeddedFont>
    <p:embeddedFont>
      <p:font typeface="Helvetica Neue Light" panose="02000403000000020004" pitchFamily="2" charset="0"/>
      <p:regular r:id="rId15"/>
      <p:bold r:id="rId16"/>
      <p:italic r:id="rId17"/>
      <p:boldItalic r:id="rId18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GoogleSlidesCustomDataVersion2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21" roundtripDataSignature="AMtx7mj8cM1HN/zbz/61fBV6z06UVOuFF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58"/>
  </p:normalViewPr>
  <p:slideViewPr>
    <p:cSldViewPr snapToGrid="0">
      <p:cViewPr varScale="1">
        <p:scale>
          <a:sx n="60" d="100"/>
          <a:sy n="60" d="100"/>
        </p:scale>
        <p:origin x="800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3.fntdata"/><Relationship Id="rId18" Type="http://schemas.openxmlformats.org/officeDocument/2006/relationships/font" Target="fonts/font8.fntdata"/><Relationship Id="rId3" Type="http://schemas.openxmlformats.org/officeDocument/2006/relationships/slide" Target="slides/slide2.xml"/><Relationship Id="rId21" Type="http://customschemas.google.com/relationships/presentationmetadata" Target="metadata"/><Relationship Id="rId7" Type="http://schemas.openxmlformats.org/officeDocument/2006/relationships/slide" Target="slides/slide6.xml"/><Relationship Id="rId12" Type="http://schemas.openxmlformats.org/officeDocument/2006/relationships/font" Target="fonts/font2.fntdata"/><Relationship Id="rId17" Type="http://schemas.openxmlformats.org/officeDocument/2006/relationships/font" Target="fonts/font7.fntdata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font" Target="fonts/font6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1.fntdata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font" Target="fonts/font5.fntdata"/><Relationship Id="rId23" Type="http://schemas.openxmlformats.org/officeDocument/2006/relationships/viewProps" Target="viewProp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4.fntdata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 b="0" i="0" u="none" strike="noStrike" cap="none"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914400" marR="0" lvl="1" indent="-228600" algn="l" rtl="0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 b="0" i="0" u="none" strike="noStrike" cap="none"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1371600" marR="0" lvl="2" indent="-228600" algn="l" rtl="0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 b="0" i="0" u="none" strike="noStrike" cap="none"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1828800" marR="0" lvl="3" indent="-228600" algn="l" rtl="0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 b="0" i="0" u="none" strike="noStrike" cap="none"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2286000" marR="0" lvl="4" indent="-228600" algn="l" rtl="0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 b="0" i="0" u="none" strike="noStrike" cap="none"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2743200" marR="0" lvl="5" indent="-228600" algn="l" rtl="0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 b="0" i="0" u="none" strike="noStrike" cap="none"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3200400" marR="0" lvl="6" indent="-228600" algn="l" rtl="0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 b="0" i="0" u="none" strike="noStrike" cap="none"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3657600" marR="0" lvl="7" indent="-228600" algn="l" rtl="0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 b="0" i="0" u="none" strike="noStrike" cap="none"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4114800" marR="0" lvl="8" indent="-228600" algn="l" rtl="0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 b="0" i="0" u="none" strike="noStrike" cap="none"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1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5" name="Google Shape;65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2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2" name="Google Shape;72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3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8" name="Google Shape;78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4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4" name="Google Shape;84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5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0" name="Google Shape;90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6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6" name="Google Shape;96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7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2" name="Google Shape;102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8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8" name="Google Shape;108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hoto - Vertical" type="tx">
  <p:cSld name="TITLE_AND_BODY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0"/>
          <p:cNvSpPr>
            <a:spLocks noGrp="1"/>
          </p:cNvSpPr>
          <p:nvPr>
            <p:ph type="pic" idx="2"/>
          </p:nvPr>
        </p:nvSpPr>
        <p:spPr>
          <a:xfrm>
            <a:off x="12925240" y="918941"/>
            <a:ext cx="11599695" cy="15473898"/>
          </a:xfrm>
          <a:prstGeom prst="rect">
            <a:avLst/>
          </a:prstGeom>
          <a:noFill/>
          <a:ln>
            <a:noFill/>
          </a:ln>
        </p:spPr>
      </p:sp>
      <p:sp>
        <p:nvSpPr>
          <p:cNvPr id="11" name="Google Shape;11;p10"/>
          <p:cNvSpPr txBox="1">
            <a:spLocks noGrp="1"/>
          </p:cNvSpPr>
          <p:nvPr>
            <p:ph type="title"/>
          </p:nvPr>
        </p:nvSpPr>
        <p:spPr>
          <a:xfrm>
            <a:off x="1473200" y="1803400"/>
            <a:ext cx="9639300" cy="492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b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12" name="Google Shape;12;p10"/>
          <p:cNvSpPr txBox="1">
            <a:spLocks noGrp="1"/>
          </p:cNvSpPr>
          <p:nvPr>
            <p:ph type="body" idx="1"/>
          </p:nvPr>
        </p:nvSpPr>
        <p:spPr>
          <a:xfrm>
            <a:off x="1473200" y="6718300"/>
            <a:ext cx="9639300" cy="509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BFFF"/>
              </a:buClr>
              <a:buSzPts val="5800"/>
              <a:buFont typeface="Helvetica Neue Light"/>
              <a:buNone/>
              <a:defRPr sz="5800">
                <a:solidFill>
                  <a:srgbClr val="73BFFF"/>
                </a:solidFill>
              </a:defRPr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BFFF"/>
              </a:buClr>
              <a:buSzPts val="5800"/>
              <a:buFont typeface="Helvetica Neue Light"/>
              <a:buNone/>
              <a:defRPr sz="5800">
                <a:solidFill>
                  <a:srgbClr val="73BFFF"/>
                </a:solidFill>
              </a:defRPr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BFFF"/>
              </a:buClr>
              <a:buSzPts val="5800"/>
              <a:buFont typeface="Helvetica Neue Light"/>
              <a:buNone/>
              <a:defRPr sz="5800">
                <a:solidFill>
                  <a:srgbClr val="73BFFF"/>
                </a:solidFill>
              </a:defRPr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BFFF"/>
              </a:buClr>
              <a:buSzPts val="5800"/>
              <a:buFont typeface="Helvetica Neue Light"/>
              <a:buNone/>
              <a:defRPr sz="5800">
                <a:solidFill>
                  <a:srgbClr val="73BFFF"/>
                </a:solidFill>
              </a:defRPr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BFFF"/>
              </a:buClr>
              <a:buSzPts val="5800"/>
              <a:buFont typeface="Helvetica Neue Light"/>
              <a:buNone/>
              <a:defRPr sz="5800">
                <a:solidFill>
                  <a:srgbClr val="73BFFF"/>
                </a:solidFill>
              </a:defRPr>
            </a:lvl5pPr>
            <a:lvl6pPr marL="2743200" lvl="5" indent="-262889" algn="l">
              <a:lnSpc>
                <a:spcPct val="100000"/>
              </a:lnSpc>
              <a:spcBef>
                <a:spcPts val="5100"/>
              </a:spcBef>
              <a:spcAft>
                <a:spcPts val="0"/>
              </a:spcAft>
              <a:buClr>
                <a:srgbClr val="FFFFFF"/>
              </a:buClr>
              <a:buSzPts val="540"/>
              <a:buChar char="•"/>
              <a:defRPr/>
            </a:lvl6pPr>
            <a:lvl7pPr marL="3200400" lvl="6" indent="-262889" algn="l">
              <a:lnSpc>
                <a:spcPct val="100000"/>
              </a:lnSpc>
              <a:spcBef>
                <a:spcPts val="5100"/>
              </a:spcBef>
              <a:spcAft>
                <a:spcPts val="0"/>
              </a:spcAft>
              <a:buClr>
                <a:srgbClr val="FFFFFF"/>
              </a:buClr>
              <a:buSzPts val="540"/>
              <a:buChar char="•"/>
              <a:defRPr/>
            </a:lvl7pPr>
            <a:lvl8pPr marL="3657600" lvl="7" indent="-262890" algn="l">
              <a:lnSpc>
                <a:spcPct val="100000"/>
              </a:lnSpc>
              <a:spcBef>
                <a:spcPts val="5100"/>
              </a:spcBef>
              <a:spcAft>
                <a:spcPts val="0"/>
              </a:spcAft>
              <a:buClr>
                <a:srgbClr val="FFFFFF"/>
              </a:buClr>
              <a:buSzPts val="540"/>
              <a:buChar char="•"/>
              <a:defRPr/>
            </a:lvl8pPr>
            <a:lvl9pPr marL="4114800" lvl="8" indent="-262890" algn="l">
              <a:lnSpc>
                <a:spcPct val="100000"/>
              </a:lnSpc>
              <a:spcBef>
                <a:spcPts val="5100"/>
              </a:spcBef>
              <a:spcAft>
                <a:spcPts val="0"/>
              </a:spcAft>
              <a:buClr>
                <a:srgbClr val="FFFFFF"/>
              </a:buClr>
              <a:buSzPts val="540"/>
              <a:buChar char="•"/>
              <a:defRPr/>
            </a:lvl9pPr>
          </a:lstStyle>
          <a:p>
            <a:endParaRPr/>
          </a:p>
        </p:txBody>
      </p:sp>
      <p:sp>
        <p:nvSpPr>
          <p:cNvPr id="13" name="Google Shape;13;p10"/>
          <p:cNvSpPr txBox="1">
            <a:spLocks noGrp="1"/>
          </p:cNvSpPr>
          <p:nvPr>
            <p:ph type="sldNum" idx="12"/>
          </p:nvPr>
        </p:nvSpPr>
        <p:spPr>
          <a:xfrm>
            <a:off x="23721936" y="13122415"/>
            <a:ext cx="368504" cy="3870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ctr" anchorCtr="0">
            <a:sp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Helvetica Neue"/>
              <a:buNone/>
              <a:defRPr/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Helvetica Neue"/>
              <a:buNone/>
              <a:defRPr/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Helvetica Neue"/>
              <a:buNone/>
              <a:defRPr/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Helvetica Neue"/>
              <a:buNone/>
              <a:defRPr/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Helvetica Neue"/>
              <a:buNone/>
              <a:defRPr/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Helvetica Neue"/>
              <a:buNone/>
              <a:defRPr/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Helvetica Neue"/>
              <a:buNone/>
              <a:defRPr/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Helvetica Neue"/>
              <a:buNone/>
              <a:defRPr/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Helvetica Neue"/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ullets">
  <p:cSld name="Bullets"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19"/>
          <p:cNvSpPr txBox="1">
            <a:spLocks noGrp="1"/>
          </p:cNvSpPr>
          <p:nvPr>
            <p:ph type="body" idx="1"/>
          </p:nvPr>
        </p:nvSpPr>
        <p:spPr>
          <a:xfrm>
            <a:off x="1473200" y="1930400"/>
            <a:ext cx="21437600" cy="98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ctr" anchorCtr="0">
            <a:normAutofit/>
          </a:bodyPr>
          <a:lstStyle>
            <a:lvl1pPr marL="457200" lvl="0" indent="-262890" algn="l">
              <a:lnSpc>
                <a:spcPct val="100000"/>
              </a:lnSpc>
              <a:spcBef>
                <a:spcPts val="5100"/>
              </a:spcBef>
              <a:spcAft>
                <a:spcPts val="0"/>
              </a:spcAft>
              <a:buClr>
                <a:srgbClr val="FFFFFF"/>
              </a:buClr>
              <a:buSzPts val="540"/>
              <a:buChar char="•"/>
              <a:defRPr/>
            </a:lvl1pPr>
            <a:lvl2pPr marL="914400" lvl="1" indent="-262890" algn="l">
              <a:lnSpc>
                <a:spcPct val="100000"/>
              </a:lnSpc>
              <a:spcBef>
                <a:spcPts val="5100"/>
              </a:spcBef>
              <a:spcAft>
                <a:spcPts val="0"/>
              </a:spcAft>
              <a:buClr>
                <a:srgbClr val="FFFFFF"/>
              </a:buClr>
              <a:buSzPts val="540"/>
              <a:buChar char="•"/>
              <a:defRPr/>
            </a:lvl2pPr>
            <a:lvl3pPr marL="1371600" lvl="2" indent="-262889" algn="l">
              <a:lnSpc>
                <a:spcPct val="100000"/>
              </a:lnSpc>
              <a:spcBef>
                <a:spcPts val="5100"/>
              </a:spcBef>
              <a:spcAft>
                <a:spcPts val="0"/>
              </a:spcAft>
              <a:buClr>
                <a:srgbClr val="FFFFFF"/>
              </a:buClr>
              <a:buSzPts val="540"/>
              <a:buChar char="•"/>
              <a:defRPr/>
            </a:lvl3pPr>
            <a:lvl4pPr marL="1828800" lvl="3" indent="-262889" algn="l">
              <a:lnSpc>
                <a:spcPct val="100000"/>
              </a:lnSpc>
              <a:spcBef>
                <a:spcPts val="5100"/>
              </a:spcBef>
              <a:spcAft>
                <a:spcPts val="0"/>
              </a:spcAft>
              <a:buClr>
                <a:srgbClr val="FFFFFF"/>
              </a:buClr>
              <a:buSzPts val="540"/>
              <a:buChar char="•"/>
              <a:defRPr/>
            </a:lvl4pPr>
            <a:lvl5pPr marL="2286000" lvl="4" indent="-262889" algn="l">
              <a:lnSpc>
                <a:spcPct val="100000"/>
              </a:lnSpc>
              <a:spcBef>
                <a:spcPts val="5100"/>
              </a:spcBef>
              <a:spcAft>
                <a:spcPts val="0"/>
              </a:spcAft>
              <a:buClr>
                <a:srgbClr val="FFFFFF"/>
              </a:buClr>
              <a:buSzPts val="540"/>
              <a:buChar char="•"/>
              <a:defRPr/>
            </a:lvl5pPr>
            <a:lvl6pPr marL="2743200" lvl="5" indent="-262889" algn="l">
              <a:lnSpc>
                <a:spcPct val="100000"/>
              </a:lnSpc>
              <a:spcBef>
                <a:spcPts val="5100"/>
              </a:spcBef>
              <a:spcAft>
                <a:spcPts val="0"/>
              </a:spcAft>
              <a:buClr>
                <a:srgbClr val="FFFFFF"/>
              </a:buClr>
              <a:buSzPts val="540"/>
              <a:buChar char="•"/>
              <a:defRPr/>
            </a:lvl6pPr>
            <a:lvl7pPr marL="3200400" lvl="6" indent="-262889" algn="l">
              <a:lnSpc>
                <a:spcPct val="100000"/>
              </a:lnSpc>
              <a:spcBef>
                <a:spcPts val="5100"/>
              </a:spcBef>
              <a:spcAft>
                <a:spcPts val="0"/>
              </a:spcAft>
              <a:buClr>
                <a:srgbClr val="FFFFFF"/>
              </a:buClr>
              <a:buSzPts val="540"/>
              <a:buChar char="•"/>
              <a:defRPr/>
            </a:lvl7pPr>
            <a:lvl8pPr marL="3657600" lvl="7" indent="-262890" algn="l">
              <a:lnSpc>
                <a:spcPct val="100000"/>
              </a:lnSpc>
              <a:spcBef>
                <a:spcPts val="5100"/>
              </a:spcBef>
              <a:spcAft>
                <a:spcPts val="0"/>
              </a:spcAft>
              <a:buClr>
                <a:srgbClr val="FFFFFF"/>
              </a:buClr>
              <a:buSzPts val="540"/>
              <a:buChar char="•"/>
              <a:defRPr/>
            </a:lvl8pPr>
            <a:lvl9pPr marL="4114800" lvl="8" indent="-262890" algn="l">
              <a:lnSpc>
                <a:spcPct val="100000"/>
              </a:lnSpc>
              <a:spcBef>
                <a:spcPts val="5100"/>
              </a:spcBef>
              <a:spcAft>
                <a:spcPts val="0"/>
              </a:spcAft>
              <a:buClr>
                <a:srgbClr val="FFFFFF"/>
              </a:buClr>
              <a:buSzPts val="540"/>
              <a:buChar char="•"/>
              <a:defRPr/>
            </a:lvl9pPr>
          </a:lstStyle>
          <a:p>
            <a:endParaRPr/>
          </a:p>
        </p:txBody>
      </p:sp>
      <p:sp>
        <p:nvSpPr>
          <p:cNvPr id="48" name="Google Shape;48;p19"/>
          <p:cNvSpPr txBox="1">
            <a:spLocks noGrp="1"/>
          </p:cNvSpPr>
          <p:nvPr>
            <p:ph type="sldNum" idx="12"/>
          </p:nvPr>
        </p:nvSpPr>
        <p:spPr>
          <a:xfrm>
            <a:off x="23721936" y="13122415"/>
            <a:ext cx="368504" cy="3870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ctr" anchorCtr="0">
            <a:sp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Helvetica Neue"/>
              <a:buNone/>
              <a:defRPr/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Helvetica Neue"/>
              <a:buNone/>
              <a:defRPr/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Helvetica Neue"/>
              <a:buNone/>
              <a:defRPr/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Helvetica Neue"/>
              <a:buNone/>
              <a:defRPr/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Helvetica Neue"/>
              <a:buNone/>
              <a:defRPr/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Helvetica Neue"/>
              <a:buNone/>
              <a:defRPr/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Helvetica Neue"/>
              <a:buNone/>
              <a:defRPr/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Helvetica Neue"/>
              <a:buNone/>
              <a:defRPr/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Helvetica Neue"/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hoto - 3 Up">
  <p:cSld name="Photo - 3 Up"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20"/>
          <p:cNvSpPr>
            <a:spLocks noGrp="1"/>
          </p:cNvSpPr>
          <p:nvPr>
            <p:ph type="pic" idx="2"/>
          </p:nvPr>
        </p:nvSpPr>
        <p:spPr>
          <a:xfrm>
            <a:off x="15225183" y="6694487"/>
            <a:ext cx="8551334" cy="6413501"/>
          </a:xfrm>
          <a:prstGeom prst="rect">
            <a:avLst/>
          </a:prstGeom>
          <a:noFill/>
          <a:ln>
            <a:noFill/>
          </a:ln>
        </p:spPr>
      </p:sp>
      <p:sp>
        <p:nvSpPr>
          <p:cNvPr id="51" name="Google Shape;51;p20"/>
          <p:cNvSpPr>
            <a:spLocks noGrp="1"/>
          </p:cNvSpPr>
          <p:nvPr>
            <p:ph type="pic" idx="3"/>
          </p:nvPr>
        </p:nvSpPr>
        <p:spPr>
          <a:xfrm>
            <a:off x="15773400" y="914400"/>
            <a:ext cx="7476848" cy="5605040"/>
          </a:xfrm>
          <a:prstGeom prst="rect">
            <a:avLst/>
          </a:prstGeom>
          <a:noFill/>
          <a:ln>
            <a:noFill/>
          </a:ln>
        </p:spPr>
      </p:sp>
      <p:sp>
        <p:nvSpPr>
          <p:cNvPr id="52" name="Google Shape;52;p20"/>
          <p:cNvSpPr>
            <a:spLocks noGrp="1"/>
          </p:cNvSpPr>
          <p:nvPr>
            <p:ph type="pic" idx="4"/>
          </p:nvPr>
        </p:nvSpPr>
        <p:spPr>
          <a:xfrm>
            <a:off x="1077599" y="355600"/>
            <a:ext cx="14423165" cy="19240500"/>
          </a:xfrm>
          <a:prstGeom prst="rect">
            <a:avLst/>
          </a:prstGeom>
          <a:noFill/>
          <a:ln>
            <a:noFill/>
          </a:ln>
        </p:spPr>
      </p:sp>
      <p:sp>
        <p:nvSpPr>
          <p:cNvPr id="53" name="Google Shape;53;p20"/>
          <p:cNvSpPr txBox="1">
            <a:spLocks noGrp="1"/>
          </p:cNvSpPr>
          <p:nvPr>
            <p:ph type="sldNum" idx="12"/>
          </p:nvPr>
        </p:nvSpPr>
        <p:spPr>
          <a:xfrm>
            <a:off x="23724221" y="13122415"/>
            <a:ext cx="368504" cy="3870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ctr" anchorCtr="0">
            <a:sp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Helvetica Neue"/>
              <a:buNone/>
              <a:defRPr/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Helvetica Neue"/>
              <a:buNone/>
              <a:defRPr/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Helvetica Neue"/>
              <a:buNone/>
              <a:defRPr/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Helvetica Neue"/>
              <a:buNone/>
              <a:defRPr/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Helvetica Neue"/>
              <a:buNone/>
              <a:defRPr/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Helvetica Neue"/>
              <a:buNone/>
              <a:defRPr/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Helvetica Neue"/>
              <a:buNone/>
              <a:defRPr/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Helvetica Neue"/>
              <a:buNone/>
              <a:defRPr/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Helvetica Neue"/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Quote">
  <p:cSld name="Quote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21"/>
          <p:cNvSpPr txBox="1">
            <a:spLocks noGrp="1"/>
          </p:cNvSpPr>
          <p:nvPr>
            <p:ph type="body" idx="1"/>
          </p:nvPr>
        </p:nvSpPr>
        <p:spPr>
          <a:xfrm>
            <a:off x="2387600" y="8966200"/>
            <a:ext cx="19621500" cy="5855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t" anchorCtr="0">
            <a:spAutoFit/>
          </a:bodyPr>
          <a:lstStyle>
            <a:lvl1pPr marL="457200" lvl="0" indent="-2286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BFFF"/>
              </a:buClr>
              <a:buSzPts val="3200"/>
              <a:buFont typeface="Helvetica Neue"/>
              <a:buNone/>
              <a:defRPr sz="3200" i="1">
                <a:solidFill>
                  <a:srgbClr val="73B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914400" lvl="1" indent="-262890" algn="l">
              <a:lnSpc>
                <a:spcPct val="100000"/>
              </a:lnSpc>
              <a:spcBef>
                <a:spcPts val="5100"/>
              </a:spcBef>
              <a:spcAft>
                <a:spcPts val="0"/>
              </a:spcAft>
              <a:buClr>
                <a:srgbClr val="FFFFFF"/>
              </a:buClr>
              <a:buSzPts val="540"/>
              <a:buChar char="•"/>
              <a:defRPr/>
            </a:lvl2pPr>
            <a:lvl3pPr marL="1371600" lvl="2" indent="-262889" algn="l">
              <a:lnSpc>
                <a:spcPct val="100000"/>
              </a:lnSpc>
              <a:spcBef>
                <a:spcPts val="5100"/>
              </a:spcBef>
              <a:spcAft>
                <a:spcPts val="0"/>
              </a:spcAft>
              <a:buClr>
                <a:srgbClr val="FFFFFF"/>
              </a:buClr>
              <a:buSzPts val="540"/>
              <a:buChar char="•"/>
              <a:defRPr/>
            </a:lvl3pPr>
            <a:lvl4pPr marL="1828800" lvl="3" indent="-262889" algn="l">
              <a:lnSpc>
                <a:spcPct val="100000"/>
              </a:lnSpc>
              <a:spcBef>
                <a:spcPts val="5100"/>
              </a:spcBef>
              <a:spcAft>
                <a:spcPts val="0"/>
              </a:spcAft>
              <a:buClr>
                <a:srgbClr val="FFFFFF"/>
              </a:buClr>
              <a:buSzPts val="540"/>
              <a:buChar char="•"/>
              <a:defRPr/>
            </a:lvl4pPr>
            <a:lvl5pPr marL="2286000" lvl="4" indent="-262889" algn="l">
              <a:lnSpc>
                <a:spcPct val="100000"/>
              </a:lnSpc>
              <a:spcBef>
                <a:spcPts val="5100"/>
              </a:spcBef>
              <a:spcAft>
                <a:spcPts val="0"/>
              </a:spcAft>
              <a:buClr>
                <a:srgbClr val="FFFFFF"/>
              </a:buClr>
              <a:buSzPts val="540"/>
              <a:buChar char="•"/>
              <a:defRPr/>
            </a:lvl5pPr>
            <a:lvl6pPr marL="2743200" lvl="5" indent="-262889" algn="l">
              <a:lnSpc>
                <a:spcPct val="100000"/>
              </a:lnSpc>
              <a:spcBef>
                <a:spcPts val="5100"/>
              </a:spcBef>
              <a:spcAft>
                <a:spcPts val="0"/>
              </a:spcAft>
              <a:buClr>
                <a:srgbClr val="FFFFFF"/>
              </a:buClr>
              <a:buSzPts val="540"/>
              <a:buChar char="•"/>
              <a:defRPr/>
            </a:lvl6pPr>
            <a:lvl7pPr marL="3200400" lvl="6" indent="-262889" algn="l">
              <a:lnSpc>
                <a:spcPct val="100000"/>
              </a:lnSpc>
              <a:spcBef>
                <a:spcPts val="5100"/>
              </a:spcBef>
              <a:spcAft>
                <a:spcPts val="0"/>
              </a:spcAft>
              <a:buClr>
                <a:srgbClr val="FFFFFF"/>
              </a:buClr>
              <a:buSzPts val="540"/>
              <a:buChar char="•"/>
              <a:defRPr/>
            </a:lvl7pPr>
            <a:lvl8pPr marL="3657600" lvl="7" indent="-262890" algn="l">
              <a:lnSpc>
                <a:spcPct val="100000"/>
              </a:lnSpc>
              <a:spcBef>
                <a:spcPts val="5100"/>
              </a:spcBef>
              <a:spcAft>
                <a:spcPts val="0"/>
              </a:spcAft>
              <a:buClr>
                <a:srgbClr val="FFFFFF"/>
              </a:buClr>
              <a:buSzPts val="540"/>
              <a:buChar char="•"/>
              <a:defRPr/>
            </a:lvl8pPr>
            <a:lvl9pPr marL="4114800" lvl="8" indent="-262890" algn="l">
              <a:lnSpc>
                <a:spcPct val="100000"/>
              </a:lnSpc>
              <a:spcBef>
                <a:spcPts val="5100"/>
              </a:spcBef>
              <a:spcAft>
                <a:spcPts val="0"/>
              </a:spcAft>
              <a:buClr>
                <a:srgbClr val="FFFFFF"/>
              </a:buClr>
              <a:buSzPts val="540"/>
              <a:buChar char="•"/>
              <a:defRPr/>
            </a:lvl9pPr>
          </a:lstStyle>
          <a:p>
            <a:endParaRPr/>
          </a:p>
        </p:txBody>
      </p:sp>
      <p:sp>
        <p:nvSpPr>
          <p:cNvPr id="56" name="Google Shape;56;p21"/>
          <p:cNvSpPr txBox="1">
            <a:spLocks noGrp="1"/>
          </p:cNvSpPr>
          <p:nvPr>
            <p:ph type="body" idx="2"/>
          </p:nvPr>
        </p:nvSpPr>
        <p:spPr>
          <a:xfrm>
            <a:off x="2387600" y="6059289"/>
            <a:ext cx="19621500" cy="8509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ctr" anchorCtr="0">
            <a:spAutoFit/>
          </a:bodyPr>
          <a:lstStyle>
            <a:lvl1pPr marL="457200" lvl="0" indent="-2286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000"/>
              <a:buFont typeface="Helvetica Neue Light"/>
              <a:buNone/>
              <a:defRPr/>
            </a:lvl1pPr>
            <a:lvl2pPr marL="914400" lvl="1" indent="-262890" algn="l">
              <a:lnSpc>
                <a:spcPct val="100000"/>
              </a:lnSpc>
              <a:spcBef>
                <a:spcPts val="5100"/>
              </a:spcBef>
              <a:spcAft>
                <a:spcPts val="0"/>
              </a:spcAft>
              <a:buClr>
                <a:srgbClr val="FFFFFF"/>
              </a:buClr>
              <a:buSzPts val="540"/>
              <a:buChar char="•"/>
              <a:defRPr/>
            </a:lvl2pPr>
            <a:lvl3pPr marL="1371600" lvl="2" indent="-262889" algn="l">
              <a:lnSpc>
                <a:spcPct val="100000"/>
              </a:lnSpc>
              <a:spcBef>
                <a:spcPts val="5100"/>
              </a:spcBef>
              <a:spcAft>
                <a:spcPts val="0"/>
              </a:spcAft>
              <a:buClr>
                <a:srgbClr val="FFFFFF"/>
              </a:buClr>
              <a:buSzPts val="540"/>
              <a:buChar char="•"/>
              <a:defRPr/>
            </a:lvl3pPr>
            <a:lvl4pPr marL="1828800" lvl="3" indent="-262889" algn="l">
              <a:lnSpc>
                <a:spcPct val="100000"/>
              </a:lnSpc>
              <a:spcBef>
                <a:spcPts val="5100"/>
              </a:spcBef>
              <a:spcAft>
                <a:spcPts val="0"/>
              </a:spcAft>
              <a:buClr>
                <a:srgbClr val="FFFFFF"/>
              </a:buClr>
              <a:buSzPts val="540"/>
              <a:buChar char="•"/>
              <a:defRPr/>
            </a:lvl4pPr>
            <a:lvl5pPr marL="2286000" lvl="4" indent="-262889" algn="l">
              <a:lnSpc>
                <a:spcPct val="100000"/>
              </a:lnSpc>
              <a:spcBef>
                <a:spcPts val="5100"/>
              </a:spcBef>
              <a:spcAft>
                <a:spcPts val="0"/>
              </a:spcAft>
              <a:buClr>
                <a:srgbClr val="FFFFFF"/>
              </a:buClr>
              <a:buSzPts val="540"/>
              <a:buChar char="•"/>
              <a:defRPr/>
            </a:lvl5pPr>
            <a:lvl6pPr marL="2743200" lvl="5" indent="-262889" algn="l">
              <a:lnSpc>
                <a:spcPct val="100000"/>
              </a:lnSpc>
              <a:spcBef>
                <a:spcPts val="5100"/>
              </a:spcBef>
              <a:spcAft>
                <a:spcPts val="0"/>
              </a:spcAft>
              <a:buClr>
                <a:srgbClr val="FFFFFF"/>
              </a:buClr>
              <a:buSzPts val="540"/>
              <a:buChar char="•"/>
              <a:defRPr/>
            </a:lvl6pPr>
            <a:lvl7pPr marL="3200400" lvl="6" indent="-262889" algn="l">
              <a:lnSpc>
                <a:spcPct val="100000"/>
              </a:lnSpc>
              <a:spcBef>
                <a:spcPts val="5100"/>
              </a:spcBef>
              <a:spcAft>
                <a:spcPts val="0"/>
              </a:spcAft>
              <a:buClr>
                <a:srgbClr val="FFFFFF"/>
              </a:buClr>
              <a:buSzPts val="540"/>
              <a:buChar char="•"/>
              <a:defRPr/>
            </a:lvl7pPr>
            <a:lvl8pPr marL="3657600" lvl="7" indent="-262890" algn="l">
              <a:lnSpc>
                <a:spcPct val="100000"/>
              </a:lnSpc>
              <a:spcBef>
                <a:spcPts val="5100"/>
              </a:spcBef>
              <a:spcAft>
                <a:spcPts val="0"/>
              </a:spcAft>
              <a:buClr>
                <a:srgbClr val="FFFFFF"/>
              </a:buClr>
              <a:buSzPts val="540"/>
              <a:buChar char="•"/>
              <a:defRPr/>
            </a:lvl8pPr>
            <a:lvl9pPr marL="4114800" lvl="8" indent="-262890" algn="l">
              <a:lnSpc>
                <a:spcPct val="100000"/>
              </a:lnSpc>
              <a:spcBef>
                <a:spcPts val="5100"/>
              </a:spcBef>
              <a:spcAft>
                <a:spcPts val="0"/>
              </a:spcAft>
              <a:buClr>
                <a:srgbClr val="FFFFFF"/>
              </a:buClr>
              <a:buSzPts val="540"/>
              <a:buChar char="•"/>
              <a:defRPr/>
            </a:lvl9pPr>
          </a:lstStyle>
          <a:p>
            <a:endParaRPr/>
          </a:p>
        </p:txBody>
      </p:sp>
      <p:sp>
        <p:nvSpPr>
          <p:cNvPr id="57" name="Google Shape;57;p21"/>
          <p:cNvSpPr txBox="1">
            <a:spLocks noGrp="1"/>
          </p:cNvSpPr>
          <p:nvPr>
            <p:ph type="sldNum" idx="12"/>
          </p:nvPr>
        </p:nvSpPr>
        <p:spPr>
          <a:xfrm>
            <a:off x="23721936" y="13122415"/>
            <a:ext cx="368504" cy="3870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ctr" anchorCtr="0">
            <a:sp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Helvetica Neue"/>
              <a:buNone/>
              <a:defRPr/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Helvetica Neue"/>
              <a:buNone/>
              <a:defRPr/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Helvetica Neue"/>
              <a:buNone/>
              <a:defRPr/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Helvetica Neue"/>
              <a:buNone/>
              <a:defRPr/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Helvetica Neue"/>
              <a:buNone/>
              <a:defRPr/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Helvetica Neue"/>
              <a:buNone/>
              <a:defRPr/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Helvetica Neue"/>
              <a:buNone/>
              <a:defRPr/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Helvetica Neue"/>
              <a:buNone/>
              <a:defRPr/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Helvetica Neue"/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hoto">
  <p:cSld name="Photo"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22"/>
          <p:cNvSpPr>
            <a:spLocks noGrp="1"/>
          </p:cNvSpPr>
          <p:nvPr>
            <p:ph type="pic" idx="2"/>
          </p:nvPr>
        </p:nvSpPr>
        <p:spPr>
          <a:xfrm>
            <a:off x="-12700" y="-3924300"/>
            <a:ext cx="24384000" cy="18279533"/>
          </a:xfrm>
          <a:prstGeom prst="rect">
            <a:avLst/>
          </a:prstGeom>
          <a:noFill/>
          <a:ln>
            <a:noFill/>
          </a:ln>
        </p:spPr>
      </p:sp>
      <p:sp>
        <p:nvSpPr>
          <p:cNvPr id="60" name="Google Shape;60;p22"/>
          <p:cNvSpPr txBox="1">
            <a:spLocks noGrp="1"/>
          </p:cNvSpPr>
          <p:nvPr>
            <p:ph type="sldNum" idx="12"/>
          </p:nvPr>
        </p:nvSpPr>
        <p:spPr>
          <a:xfrm>
            <a:off x="23721936" y="13122415"/>
            <a:ext cx="368504" cy="3870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ctr" anchorCtr="0">
            <a:sp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Helvetica Neue"/>
              <a:buNone/>
              <a:defRPr/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Helvetica Neue"/>
              <a:buNone/>
              <a:defRPr/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Helvetica Neue"/>
              <a:buNone/>
              <a:defRPr/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Helvetica Neue"/>
              <a:buNone/>
              <a:defRPr/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Helvetica Neue"/>
              <a:buNone/>
              <a:defRPr/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Helvetica Neue"/>
              <a:buNone/>
              <a:defRPr/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Helvetica Neue"/>
              <a:buNone/>
              <a:defRPr/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Helvetica Neue"/>
              <a:buNone/>
              <a:defRPr/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Helvetica Neue"/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>
  <p:cSld name="Blank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23"/>
          <p:cNvSpPr txBox="1">
            <a:spLocks noGrp="1"/>
          </p:cNvSpPr>
          <p:nvPr>
            <p:ph type="sldNum" idx="12"/>
          </p:nvPr>
        </p:nvSpPr>
        <p:spPr>
          <a:xfrm>
            <a:off x="23721936" y="13122415"/>
            <a:ext cx="368504" cy="3870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ctr" anchorCtr="0">
            <a:sp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Helvetica Neue"/>
              <a:buNone/>
              <a:defRPr/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Helvetica Neue"/>
              <a:buNone/>
              <a:defRPr/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Helvetica Neue"/>
              <a:buNone/>
              <a:defRPr/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Helvetica Neue"/>
              <a:buNone/>
              <a:defRPr/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Helvetica Neue"/>
              <a:buNone/>
              <a:defRPr/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Helvetica Neue"/>
              <a:buNone/>
              <a:defRPr/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Helvetica Neue"/>
              <a:buNone/>
              <a:defRPr/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Helvetica Neue"/>
              <a:buNone/>
              <a:defRPr/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Helvetica Neue"/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&amp; Bullets">
  <p:cSld name="Title &amp; Bullets">
    <p:spTree>
      <p:nvGrpSpPr>
        <p:cNvPr id="1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;p11"/>
          <p:cNvSpPr txBox="1">
            <a:spLocks noGrp="1"/>
          </p:cNvSpPr>
          <p:nvPr>
            <p:ph type="title"/>
          </p:nvPr>
        </p:nvSpPr>
        <p:spPr>
          <a:xfrm>
            <a:off x="1473200" y="355600"/>
            <a:ext cx="21437600" cy="342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ctr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16" name="Google Shape;16;p11"/>
          <p:cNvSpPr txBox="1">
            <a:spLocks noGrp="1"/>
          </p:cNvSpPr>
          <p:nvPr>
            <p:ph type="body" idx="1"/>
          </p:nvPr>
        </p:nvSpPr>
        <p:spPr>
          <a:xfrm>
            <a:off x="1473200" y="3898900"/>
            <a:ext cx="21437600" cy="803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ctr" anchorCtr="0">
            <a:normAutofit/>
          </a:bodyPr>
          <a:lstStyle>
            <a:lvl1pPr marL="457200" lvl="0" indent="-262890" algn="l">
              <a:lnSpc>
                <a:spcPct val="100000"/>
              </a:lnSpc>
              <a:spcBef>
                <a:spcPts val="5100"/>
              </a:spcBef>
              <a:spcAft>
                <a:spcPts val="0"/>
              </a:spcAft>
              <a:buClr>
                <a:srgbClr val="FFFFFF"/>
              </a:buClr>
              <a:buSzPts val="540"/>
              <a:buChar char="•"/>
              <a:defRPr/>
            </a:lvl1pPr>
            <a:lvl2pPr marL="914400" lvl="1" indent="-262890" algn="l">
              <a:lnSpc>
                <a:spcPct val="100000"/>
              </a:lnSpc>
              <a:spcBef>
                <a:spcPts val="5100"/>
              </a:spcBef>
              <a:spcAft>
                <a:spcPts val="0"/>
              </a:spcAft>
              <a:buClr>
                <a:srgbClr val="FFFFFF"/>
              </a:buClr>
              <a:buSzPts val="540"/>
              <a:buChar char="•"/>
              <a:defRPr/>
            </a:lvl2pPr>
            <a:lvl3pPr marL="1371600" lvl="2" indent="-262889" algn="l">
              <a:lnSpc>
                <a:spcPct val="100000"/>
              </a:lnSpc>
              <a:spcBef>
                <a:spcPts val="5100"/>
              </a:spcBef>
              <a:spcAft>
                <a:spcPts val="0"/>
              </a:spcAft>
              <a:buClr>
                <a:srgbClr val="FFFFFF"/>
              </a:buClr>
              <a:buSzPts val="540"/>
              <a:buChar char="•"/>
              <a:defRPr/>
            </a:lvl3pPr>
            <a:lvl4pPr marL="1828800" lvl="3" indent="-262889" algn="l">
              <a:lnSpc>
                <a:spcPct val="100000"/>
              </a:lnSpc>
              <a:spcBef>
                <a:spcPts val="5100"/>
              </a:spcBef>
              <a:spcAft>
                <a:spcPts val="0"/>
              </a:spcAft>
              <a:buClr>
                <a:srgbClr val="FFFFFF"/>
              </a:buClr>
              <a:buSzPts val="540"/>
              <a:buChar char="•"/>
              <a:defRPr/>
            </a:lvl4pPr>
            <a:lvl5pPr marL="2286000" lvl="4" indent="-262889" algn="l">
              <a:lnSpc>
                <a:spcPct val="100000"/>
              </a:lnSpc>
              <a:spcBef>
                <a:spcPts val="5100"/>
              </a:spcBef>
              <a:spcAft>
                <a:spcPts val="0"/>
              </a:spcAft>
              <a:buClr>
                <a:srgbClr val="FFFFFF"/>
              </a:buClr>
              <a:buSzPts val="540"/>
              <a:buChar char="•"/>
              <a:defRPr/>
            </a:lvl5pPr>
            <a:lvl6pPr marL="2743200" lvl="5" indent="-262889" algn="l">
              <a:lnSpc>
                <a:spcPct val="100000"/>
              </a:lnSpc>
              <a:spcBef>
                <a:spcPts val="5100"/>
              </a:spcBef>
              <a:spcAft>
                <a:spcPts val="0"/>
              </a:spcAft>
              <a:buClr>
                <a:srgbClr val="FFFFFF"/>
              </a:buClr>
              <a:buSzPts val="540"/>
              <a:buChar char="•"/>
              <a:defRPr/>
            </a:lvl6pPr>
            <a:lvl7pPr marL="3200400" lvl="6" indent="-262889" algn="l">
              <a:lnSpc>
                <a:spcPct val="100000"/>
              </a:lnSpc>
              <a:spcBef>
                <a:spcPts val="5100"/>
              </a:spcBef>
              <a:spcAft>
                <a:spcPts val="0"/>
              </a:spcAft>
              <a:buClr>
                <a:srgbClr val="FFFFFF"/>
              </a:buClr>
              <a:buSzPts val="540"/>
              <a:buChar char="•"/>
              <a:defRPr/>
            </a:lvl7pPr>
            <a:lvl8pPr marL="3657600" lvl="7" indent="-262890" algn="l">
              <a:lnSpc>
                <a:spcPct val="100000"/>
              </a:lnSpc>
              <a:spcBef>
                <a:spcPts val="5100"/>
              </a:spcBef>
              <a:spcAft>
                <a:spcPts val="0"/>
              </a:spcAft>
              <a:buClr>
                <a:srgbClr val="FFFFFF"/>
              </a:buClr>
              <a:buSzPts val="540"/>
              <a:buChar char="•"/>
              <a:defRPr/>
            </a:lvl8pPr>
            <a:lvl9pPr marL="4114800" lvl="8" indent="-262890" algn="l">
              <a:lnSpc>
                <a:spcPct val="100000"/>
              </a:lnSpc>
              <a:spcBef>
                <a:spcPts val="5100"/>
              </a:spcBef>
              <a:spcAft>
                <a:spcPts val="0"/>
              </a:spcAft>
              <a:buClr>
                <a:srgbClr val="FFFFFF"/>
              </a:buClr>
              <a:buSzPts val="540"/>
              <a:buChar char="•"/>
              <a:defRPr/>
            </a:lvl9pPr>
          </a:lstStyle>
          <a:p>
            <a:endParaRPr/>
          </a:p>
        </p:txBody>
      </p:sp>
      <p:sp>
        <p:nvSpPr>
          <p:cNvPr id="17" name="Google Shape;17;p11"/>
          <p:cNvSpPr txBox="1">
            <a:spLocks noGrp="1"/>
          </p:cNvSpPr>
          <p:nvPr>
            <p:ph type="sldNum" idx="12"/>
          </p:nvPr>
        </p:nvSpPr>
        <p:spPr>
          <a:xfrm>
            <a:off x="23721936" y="13122415"/>
            <a:ext cx="368504" cy="3870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ctr" anchorCtr="0">
            <a:sp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Helvetica Neue"/>
              <a:buNone/>
              <a:defRPr/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Helvetica Neue"/>
              <a:buNone/>
              <a:defRPr/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Helvetica Neue"/>
              <a:buNone/>
              <a:defRPr/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Helvetica Neue"/>
              <a:buNone/>
              <a:defRPr/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Helvetica Neue"/>
              <a:buNone/>
              <a:defRPr/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Helvetica Neue"/>
              <a:buNone/>
              <a:defRPr/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Helvetica Neue"/>
              <a:buNone/>
              <a:defRPr/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Helvetica Neue"/>
              <a:buNone/>
              <a:defRPr/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Helvetica Neue"/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" type="title">
  <p:cSld name="TITLE">
    <p:spTree>
      <p:nvGrpSpPr>
        <p:cNvPr id="1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12"/>
          <p:cNvSpPr txBox="1">
            <a:spLocks noGrp="1"/>
          </p:cNvSpPr>
          <p:nvPr>
            <p:ph type="title"/>
          </p:nvPr>
        </p:nvSpPr>
        <p:spPr>
          <a:xfrm>
            <a:off x="1473200" y="1790700"/>
            <a:ext cx="21437600" cy="492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b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20" name="Google Shape;20;p12"/>
          <p:cNvSpPr txBox="1">
            <a:spLocks noGrp="1"/>
          </p:cNvSpPr>
          <p:nvPr>
            <p:ph type="body" idx="1"/>
          </p:nvPr>
        </p:nvSpPr>
        <p:spPr>
          <a:xfrm>
            <a:off x="1473200" y="6845300"/>
            <a:ext cx="21437600" cy="220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BFFF"/>
              </a:buClr>
              <a:buSzPts val="5800"/>
              <a:buFont typeface="Helvetica Neue Light"/>
              <a:buNone/>
              <a:defRPr sz="5800">
                <a:solidFill>
                  <a:srgbClr val="73BFFF"/>
                </a:solidFill>
              </a:defRPr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BFFF"/>
              </a:buClr>
              <a:buSzPts val="5800"/>
              <a:buFont typeface="Helvetica Neue Light"/>
              <a:buNone/>
              <a:defRPr sz="5800">
                <a:solidFill>
                  <a:srgbClr val="73BFFF"/>
                </a:solidFill>
              </a:defRPr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BFFF"/>
              </a:buClr>
              <a:buSzPts val="5800"/>
              <a:buFont typeface="Helvetica Neue Light"/>
              <a:buNone/>
              <a:defRPr sz="5800">
                <a:solidFill>
                  <a:srgbClr val="73BFFF"/>
                </a:solidFill>
              </a:defRPr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BFFF"/>
              </a:buClr>
              <a:buSzPts val="5800"/>
              <a:buFont typeface="Helvetica Neue Light"/>
              <a:buNone/>
              <a:defRPr sz="5800">
                <a:solidFill>
                  <a:srgbClr val="73BFFF"/>
                </a:solidFill>
              </a:defRPr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BFFF"/>
              </a:buClr>
              <a:buSzPts val="5800"/>
              <a:buFont typeface="Helvetica Neue Light"/>
              <a:buNone/>
              <a:defRPr sz="5800">
                <a:solidFill>
                  <a:srgbClr val="73BFFF"/>
                </a:solidFill>
              </a:defRPr>
            </a:lvl5pPr>
            <a:lvl6pPr marL="2743200" lvl="5" indent="-262889" algn="l">
              <a:lnSpc>
                <a:spcPct val="100000"/>
              </a:lnSpc>
              <a:spcBef>
                <a:spcPts val="5100"/>
              </a:spcBef>
              <a:spcAft>
                <a:spcPts val="0"/>
              </a:spcAft>
              <a:buClr>
                <a:srgbClr val="FFFFFF"/>
              </a:buClr>
              <a:buSzPts val="540"/>
              <a:buChar char="•"/>
              <a:defRPr/>
            </a:lvl6pPr>
            <a:lvl7pPr marL="3200400" lvl="6" indent="-262889" algn="l">
              <a:lnSpc>
                <a:spcPct val="100000"/>
              </a:lnSpc>
              <a:spcBef>
                <a:spcPts val="5100"/>
              </a:spcBef>
              <a:spcAft>
                <a:spcPts val="0"/>
              </a:spcAft>
              <a:buClr>
                <a:srgbClr val="FFFFFF"/>
              </a:buClr>
              <a:buSzPts val="540"/>
              <a:buChar char="•"/>
              <a:defRPr/>
            </a:lvl7pPr>
            <a:lvl8pPr marL="3657600" lvl="7" indent="-262890" algn="l">
              <a:lnSpc>
                <a:spcPct val="100000"/>
              </a:lnSpc>
              <a:spcBef>
                <a:spcPts val="5100"/>
              </a:spcBef>
              <a:spcAft>
                <a:spcPts val="0"/>
              </a:spcAft>
              <a:buClr>
                <a:srgbClr val="FFFFFF"/>
              </a:buClr>
              <a:buSzPts val="540"/>
              <a:buChar char="•"/>
              <a:defRPr/>
            </a:lvl8pPr>
            <a:lvl9pPr marL="4114800" lvl="8" indent="-262890" algn="l">
              <a:lnSpc>
                <a:spcPct val="100000"/>
              </a:lnSpc>
              <a:spcBef>
                <a:spcPts val="5100"/>
              </a:spcBef>
              <a:spcAft>
                <a:spcPts val="0"/>
              </a:spcAft>
              <a:buClr>
                <a:srgbClr val="FFFFFF"/>
              </a:buClr>
              <a:buSzPts val="540"/>
              <a:buChar char="•"/>
              <a:defRPr/>
            </a:lvl9pPr>
          </a:lstStyle>
          <a:p>
            <a:endParaRPr/>
          </a:p>
        </p:txBody>
      </p:sp>
      <p:sp>
        <p:nvSpPr>
          <p:cNvPr id="21" name="Google Shape;21;p12"/>
          <p:cNvSpPr txBox="1">
            <a:spLocks noGrp="1"/>
          </p:cNvSpPr>
          <p:nvPr>
            <p:ph type="sldNum" idx="12"/>
          </p:nvPr>
        </p:nvSpPr>
        <p:spPr>
          <a:xfrm>
            <a:off x="23721936" y="13122415"/>
            <a:ext cx="368504" cy="3870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ctr" anchorCtr="0">
            <a:sp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Helvetica Neue"/>
              <a:buNone/>
              <a:defRPr/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Helvetica Neue"/>
              <a:buNone/>
              <a:defRPr/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Helvetica Neue"/>
              <a:buNone/>
              <a:defRPr/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Helvetica Neue"/>
              <a:buNone/>
              <a:defRPr/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Helvetica Neue"/>
              <a:buNone/>
              <a:defRPr/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Helvetica Neue"/>
              <a:buNone/>
              <a:defRPr/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Helvetica Neue"/>
              <a:buNone/>
              <a:defRPr/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Helvetica Neue"/>
              <a:buNone/>
              <a:defRPr/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Helvetica Neue"/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hoto - Horizontal">
  <p:cSld name="Photo - Horizontal"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13"/>
          <p:cNvSpPr>
            <a:spLocks noGrp="1"/>
          </p:cNvSpPr>
          <p:nvPr>
            <p:ph type="pic" idx="2"/>
          </p:nvPr>
        </p:nvSpPr>
        <p:spPr>
          <a:xfrm>
            <a:off x="1473200" y="-2692400"/>
            <a:ext cx="21437602" cy="16070758"/>
          </a:xfrm>
          <a:prstGeom prst="rect">
            <a:avLst/>
          </a:prstGeom>
          <a:noFill/>
          <a:ln>
            <a:noFill/>
          </a:ln>
        </p:spPr>
      </p:sp>
      <p:sp>
        <p:nvSpPr>
          <p:cNvPr id="24" name="Google Shape;24;p13"/>
          <p:cNvSpPr txBox="1">
            <a:spLocks noGrp="1"/>
          </p:cNvSpPr>
          <p:nvPr>
            <p:ph type="title"/>
          </p:nvPr>
        </p:nvSpPr>
        <p:spPr>
          <a:xfrm>
            <a:off x="1473200" y="9575800"/>
            <a:ext cx="21437600" cy="171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b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13"/>
          <p:cNvSpPr txBox="1">
            <a:spLocks noGrp="1"/>
          </p:cNvSpPr>
          <p:nvPr>
            <p:ph type="body" idx="1"/>
          </p:nvPr>
        </p:nvSpPr>
        <p:spPr>
          <a:xfrm>
            <a:off x="1473200" y="11290300"/>
            <a:ext cx="21437600" cy="219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BFFF"/>
              </a:buClr>
              <a:buSzPts val="5800"/>
              <a:buFont typeface="Helvetica Neue Light"/>
              <a:buNone/>
              <a:defRPr sz="5800">
                <a:solidFill>
                  <a:srgbClr val="73BFFF"/>
                </a:solidFill>
              </a:defRPr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BFFF"/>
              </a:buClr>
              <a:buSzPts val="5800"/>
              <a:buFont typeface="Helvetica Neue Light"/>
              <a:buNone/>
              <a:defRPr sz="5800">
                <a:solidFill>
                  <a:srgbClr val="73BFFF"/>
                </a:solidFill>
              </a:defRPr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BFFF"/>
              </a:buClr>
              <a:buSzPts val="5800"/>
              <a:buFont typeface="Helvetica Neue Light"/>
              <a:buNone/>
              <a:defRPr sz="5800">
                <a:solidFill>
                  <a:srgbClr val="73BFFF"/>
                </a:solidFill>
              </a:defRPr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BFFF"/>
              </a:buClr>
              <a:buSzPts val="5800"/>
              <a:buFont typeface="Helvetica Neue Light"/>
              <a:buNone/>
              <a:defRPr sz="5800">
                <a:solidFill>
                  <a:srgbClr val="73BFFF"/>
                </a:solidFill>
              </a:defRPr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BFFF"/>
              </a:buClr>
              <a:buSzPts val="5800"/>
              <a:buFont typeface="Helvetica Neue Light"/>
              <a:buNone/>
              <a:defRPr sz="5800">
                <a:solidFill>
                  <a:srgbClr val="73BFFF"/>
                </a:solidFill>
              </a:defRPr>
            </a:lvl5pPr>
            <a:lvl6pPr marL="2743200" lvl="5" indent="-262889" algn="l">
              <a:lnSpc>
                <a:spcPct val="100000"/>
              </a:lnSpc>
              <a:spcBef>
                <a:spcPts val="5100"/>
              </a:spcBef>
              <a:spcAft>
                <a:spcPts val="0"/>
              </a:spcAft>
              <a:buClr>
                <a:srgbClr val="FFFFFF"/>
              </a:buClr>
              <a:buSzPts val="540"/>
              <a:buChar char="•"/>
              <a:defRPr/>
            </a:lvl6pPr>
            <a:lvl7pPr marL="3200400" lvl="6" indent="-262889" algn="l">
              <a:lnSpc>
                <a:spcPct val="100000"/>
              </a:lnSpc>
              <a:spcBef>
                <a:spcPts val="5100"/>
              </a:spcBef>
              <a:spcAft>
                <a:spcPts val="0"/>
              </a:spcAft>
              <a:buClr>
                <a:srgbClr val="FFFFFF"/>
              </a:buClr>
              <a:buSzPts val="540"/>
              <a:buChar char="•"/>
              <a:defRPr/>
            </a:lvl7pPr>
            <a:lvl8pPr marL="3657600" lvl="7" indent="-262890" algn="l">
              <a:lnSpc>
                <a:spcPct val="100000"/>
              </a:lnSpc>
              <a:spcBef>
                <a:spcPts val="5100"/>
              </a:spcBef>
              <a:spcAft>
                <a:spcPts val="0"/>
              </a:spcAft>
              <a:buClr>
                <a:srgbClr val="FFFFFF"/>
              </a:buClr>
              <a:buSzPts val="540"/>
              <a:buChar char="•"/>
              <a:defRPr/>
            </a:lvl8pPr>
            <a:lvl9pPr marL="4114800" lvl="8" indent="-262890" algn="l">
              <a:lnSpc>
                <a:spcPct val="100000"/>
              </a:lnSpc>
              <a:spcBef>
                <a:spcPts val="5100"/>
              </a:spcBef>
              <a:spcAft>
                <a:spcPts val="0"/>
              </a:spcAft>
              <a:buClr>
                <a:srgbClr val="FFFFFF"/>
              </a:buClr>
              <a:buSzPts val="540"/>
              <a:buChar char="•"/>
              <a:defRPr/>
            </a:lvl9pPr>
          </a:lstStyle>
          <a:p>
            <a:endParaRPr/>
          </a:p>
        </p:txBody>
      </p:sp>
      <p:sp>
        <p:nvSpPr>
          <p:cNvPr id="26" name="Google Shape;26;p13"/>
          <p:cNvSpPr txBox="1">
            <a:spLocks noGrp="1"/>
          </p:cNvSpPr>
          <p:nvPr>
            <p:ph type="sldNum" idx="12"/>
          </p:nvPr>
        </p:nvSpPr>
        <p:spPr>
          <a:xfrm>
            <a:off x="23721936" y="13122415"/>
            <a:ext cx="368504" cy="3870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ctr" anchorCtr="0">
            <a:sp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Helvetica Neue"/>
              <a:buNone/>
              <a:defRPr/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Helvetica Neue"/>
              <a:buNone/>
              <a:defRPr/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Helvetica Neue"/>
              <a:buNone/>
              <a:defRPr/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Helvetica Neue"/>
              <a:buNone/>
              <a:defRPr/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Helvetica Neue"/>
              <a:buNone/>
              <a:defRPr/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Helvetica Neue"/>
              <a:buNone/>
              <a:defRPr/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Helvetica Neue"/>
              <a:buNone/>
              <a:defRPr/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Helvetica Neue"/>
              <a:buNone/>
              <a:defRPr/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Helvetica Neue"/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- Center">
  <p:cSld name="Title - Center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14"/>
          <p:cNvSpPr txBox="1">
            <a:spLocks noGrp="1"/>
          </p:cNvSpPr>
          <p:nvPr>
            <p:ph type="title"/>
          </p:nvPr>
        </p:nvSpPr>
        <p:spPr>
          <a:xfrm>
            <a:off x="1473200" y="5143500"/>
            <a:ext cx="21437600" cy="342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ctr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14"/>
          <p:cNvSpPr txBox="1">
            <a:spLocks noGrp="1"/>
          </p:cNvSpPr>
          <p:nvPr>
            <p:ph type="sldNum" idx="12"/>
          </p:nvPr>
        </p:nvSpPr>
        <p:spPr>
          <a:xfrm>
            <a:off x="23721936" y="13122415"/>
            <a:ext cx="368504" cy="3870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ctr" anchorCtr="0">
            <a:sp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Helvetica Neue"/>
              <a:buNone/>
              <a:defRPr/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Helvetica Neue"/>
              <a:buNone/>
              <a:defRPr/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Helvetica Neue"/>
              <a:buNone/>
              <a:defRPr/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Helvetica Neue"/>
              <a:buNone/>
              <a:defRPr/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Helvetica Neue"/>
              <a:buNone/>
              <a:defRPr/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Helvetica Neue"/>
              <a:buNone/>
              <a:defRPr/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Helvetica Neue"/>
              <a:buNone/>
              <a:defRPr/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Helvetica Neue"/>
              <a:buNone/>
              <a:defRPr/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Helvetica Neue"/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- Top">
  <p:cSld name="Title - Top"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15"/>
          <p:cNvSpPr txBox="1">
            <a:spLocks noGrp="1"/>
          </p:cNvSpPr>
          <p:nvPr>
            <p:ph type="title"/>
          </p:nvPr>
        </p:nvSpPr>
        <p:spPr>
          <a:xfrm>
            <a:off x="1473200" y="355600"/>
            <a:ext cx="21437600" cy="342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ctr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15"/>
          <p:cNvSpPr txBox="1">
            <a:spLocks noGrp="1"/>
          </p:cNvSpPr>
          <p:nvPr>
            <p:ph type="sldNum" idx="12"/>
          </p:nvPr>
        </p:nvSpPr>
        <p:spPr>
          <a:xfrm>
            <a:off x="23721936" y="13122415"/>
            <a:ext cx="368504" cy="3870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ctr" anchorCtr="0">
            <a:sp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Helvetica Neue"/>
              <a:buNone/>
              <a:defRPr/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Helvetica Neue"/>
              <a:buNone/>
              <a:defRPr/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Helvetica Neue"/>
              <a:buNone/>
              <a:defRPr/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Helvetica Neue"/>
              <a:buNone/>
              <a:defRPr/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Helvetica Neue"/>
              <a:buNone/>
              <a:defRPr/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Helvetica Neue"/>
              <a:buNone/>
              <a:defRPr/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Helvetica Neue"/>
              <a:buNone/>
              <a:defRPr/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Helvetica Neue"/>
              <a:buNone/>
              <a:defRPr/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Helvetica Neue"/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Bullets &amp; Photo">
  <p:cSld name="Title, Bullets &amp; Photo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16"/>
          <p:cNvSpPr>
            <a:spLocks noGrp="1"/>
          </p:cNvSpPr>
          <p:nvPr>
            <p:ph type="pic" idx="2"/>
          </p:nvPr>
        </p:nvSpPr>
        <p:spPr>
          <a:xfrm>
            <a:off x="13169900" y="2376299"/>
            <a:ext cx="9522179" cy="12702588"/>
          </a:xfrm>
          <a:prstGeom prst="rect">
            <a:avLst/>
          </a:prstGeom>
          <a:noFill/>
          <a:ln>
            <a:noFill/>
          </a:ln>
        </p:spPr>
      </p:sp>
      <p:sp>
        <p:nvSpPr>
          <p:cNvPr id="35" name="Google Shape;35;p16"/>
          <p:cNvSpPr txBox="1">
            <a:spLocks noGrp="1"/>
          </p:cNvSpPr>
          <p:nvPr>
            <p:ph type="title"/>
          </p:nvPr>
        </p:nvSpPr>
        <p:spPr>
          <a:xfrm>
            <a:off x="1473200" y="355600"/>
            <a:ext cx="21437600" cy="342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ctr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36" name="Google Shape;36;p16"/>
          <p:cNvSpPr txBox="1">
            <a:spLocks noGrp="1"/>
          </p:cNvSpPr>
          <p:nvPr>
            <p:ph type="body" idx="1"/>
          </p:nvPr>
        </p:nvSpPr>
        <p:spPr>
          <a:xfrm>
            <a:off x="1473200" y="3898900"/>
            <a:ext cx="10007600" cy="803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ctr" anchorCtr="0">
            <a:normAutofit/>
          </a:bodyPr>
          <a:lstStyle>
            <a:lvl1pPr marL="457200" lvl="0" indent="-262890" algn="l">
              <a:lnSpc>
                <a:spcPct val="100000"/>
              </a:lnSpc>
              <a:spcBef>
                <a:spcPts val="5100"/>
              </a:spcBef>
              <a:spcAft>
                <a:spcPts val="0"/>
              </a:spcAft>
              <a:buClr>
                <a:srgbClr val="FFFFFF"/>
              </a:buClr>
              <a:buSzPts val="540"/>
              <a:buChar char="•"/>
              <a:defRPr/>
            </a:lvl1pPr>
            <a:lvl2pPr marL="914400" lvl="1" indent="-262890" algn="l">
              <a:lnSpc>
                <a:spcPct val="100000"/>
              </a:lnSpc>
              <a:spcBef>
                <a:spcPts val="5100"/>
              </a:spcBef>
              <a:spcAft>
                <a:spcPts val="0"/>
              </a:spcAft>
              <a:buClr>
                <a:srgbClr val="FFFFFF"/>
              </a:buClr>
              <a:buSzPts val="540"/>
              <a:buChar char="•"/>
              <a:defRPr/>
            </a:lvl2pPr>
            <a:lvl3pPr marL="1371600" lvl="2" indent="-262889" algn="l">
              <a:lnSpc>
                <a:spcPct val="100000"/>
              </a:lnSpc>
              <a:spcBef>
                <a:spcPts val="5100"/>
              </a:spcBef>
              <a:spcAft>
                <a:spcPts val="0"/>
              </a:spcAft>
              <a:buClr>
                <a:srgbClr val="FFFFFF"/>
              </a:buClr>
              <a:buSzPts val="540"/>
              <a:buChar char="•"/>
              <a:defRPr/>
            </a:lvl3pPr>
            <a:lvl4pPr marL="1828800" lvl="3" indent="-262889" algn="l">
              <a:lnSpc>
                <a:spcPct val="100000"/>
              </a:lnSpc>
              <a:spcBef>
                <a:spcPts val="5100"/>
              </a:spcBef>
              <a:spcAft>
                <a:spcPts val="0"/>
              </a:spcAft>
              <a:buClr>
                <a:srgbClr val="FFFFFF"/>
              </a:buClr>
              <a:buSzPts val="540"/>
              <a:buChar char="•"/>
              <a:defRPr/>
            </a:lvl4pPr>
            <a:lvl5pPr marL="2286000" lvl="4" indent="-262889" algn="l">
              <a:lnSpc>
                <a:spcPct val="100000"/>
              </a:lnSpc>
              <a:spcBef>
                <a:spcPts val="5100"/>
              </a:spcBef>
              <a:spcAft>
                <a:spcPts val="0"/>
              </a:spcAft>
              <a:buClr>
                <a:srgbClr val="FFFFFF"/>
              </a:buClr>
              <a:buSzPts val="540"/>
              <a:buChar char="•"/>
              <a:defRPr/>
            </a:lvl5pPr>
            <a:lvl6pPr marL="2743200" lvl="5" indent="-262889" algn="l">
              <a:lnSpc>
                <a:spcPct val="100000"/>
              </a:lnSpc>
              <a:spcBef>
                <a:spcPts val="5100"/>
              </a:spcBef>
              <a:spcAft>
                <a:spcPts val="0"/>
              </a:spcAft>
              <a:buClr>
                <a:srgbClr val="FFFFFF"/>
              </a:buClr>
              <a:buSzPts val="540"/>
              <a:buChar char="•"/>
              <a:defRPr/>
            </a:lvl6pPr>
            <a:lvl7pPr marL="3200400" lvl="6" indent="-262889" algn="l">
              <a:lnSpc>
                <a:spcPct val="100000"/>
              </a:lnSpc>
              <a:spcBef>
                <a:spcPts val="5100"/>
              </a:spcBef>
              <a:spcAft>
                <a:spcPts val="0"/>
              </a:spcAft>
              <a:buClr>
                <a:srgbClr val="FFFFFF"/>
              </a:buClr>
              <a:buSzPts val="540"/>
              <a:buChar char="•"/>
              <a:defRPr/>
            </a:lvl7pPr>
            <a:lvl8pPr marL="3657600" lvl="7" indent="-262890" algn="l">
              <a:lnSpc>
                <a:spcPct val="100000"/>
              </a:lnSpc>
              <a:spcBef>
                <a:spcPts val="5100"/>
              </a:spcBef>
              <a:spcAft>
                <a:spcPts val="0"/>
              </a:spcAft>
              <a:buClr>
                <a:srgbClr val="FFFFFF"/>
              </a:buClr>
              <a:buSzPts val="540"/>
              <a:buChar char="•"/>
              <a:defRPr/>
            </a:lvl8pPr>
            <a:lvl9pPr marL="4114800" lvl="8" indent="-262890" algn="l">
              <a:lnSpc>
                <a:spcPct val="100000"/>
              </a:lnSpc>
              <a:spcBef>
                <a:spcPts val="5100"/>
              </a:spcBef>
              <a:spcAft>
                <a:spcPts val="0"/>
              </a:spcAft>
              <a:buClr>
                <a:srgbClr val="FFFFFF"/>
              </a:buClr>
              <a:buSzPts val="540"/>
              <a:buChar char="•"/>
              <a:defRPr/>
            </a:lvl9pPr>
          </a:lstStyle>
          <a:p>
            <a:endParaRPr/>
          </a:p>
        </p:txBody>
      </p:sp>
      <p:sp>
        <p:nvSpPr>
          <p:cNvPr id="37" name="Google Shape;37;p16"/>
          <p:cNvSpPr txBox="1">
            <a:spLocks noGrp="1"/>
          </p:cNvSpPr>
          <p:nvPr>
            <p:ph type="sldNum" idx="12"/>
          </p:nvPr>
        </p:nvSpPr>
        <p:spPr>
          <a:xfrm>
            <a:off x="23721936" y="13122415"/>
            <a:ext cx="368504" cy="3870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ctr" anchorCtr="0">
            <a:sp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Helvetica Neue"/>
              <a:buNone/>
              <a:defRPr/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Helvetica Neue"/>
              <a:buNone/>
              <a:defRPr/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Helvetica Neue"/>
              <a:buNone/>
              <a:defRPr/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Helvetica Neue"/>
              <a:buNone/>
              <a:defRPr/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Helvetica Neue"/>
              <a:buNone/>
              <a:defRPr/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Helvetica Neue"/>
              <a:buNone/>
              <a:defRPr/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Helvetica Neue"/>
              <a:buNone/>
              <a:defRPr/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Helvetica Neue"/>
              <a:buNone/>
              <a:defRPr/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Helvetica Neue"/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Bullets &amp; Live Video Small">
  <p:cSld name="Title, Bullets &amp; Live Video Small">
    <p:spTree>
      <p:nvGrpSpPr>
        <p:cNvPr id="1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17"/>
          <p:cNvSpPr txBox="1">
            <a:spLocks noGrp="1"/>
          </p:cNvSpPr>
          <p:nvPr>
            <p:ph type="title"/>
          </p:nvPr>
        </p:nvSpPr>
        <p:spPr>
          <a:xfrm>
            <a:off x="1473200" y="355600"/>
            <a:ext cx="21437600" cy="342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ctr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40" name="Google Shape;40;p17"/>
          <p:cNvSpPr txBox="1">
            <a:spLocks noGrp="1"/>
          </p:cNvSpPr>
          <p:nvPr>
            <p:ph type="body" idx="1"/>
          </p:nvPr>
        </p:nvSpPr>
        <p:spPr>
          <a:xfrm>
            <a:off x="1473200" y="3898900"/>
            <a:ext cx="10007600" cy="803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ctr" anchorCtr="0">
            <a:normAutofit/>
          </a:bodyPr>
          <a:lstStyle>
            <a:lvl1pPr marL="457200" lvl="0" indent="-262890" algn="l">
              <a:lnSpc>
                <a:spcPct val="100000"/>
              </a:lnSpc>
              <a:spcBef>
                <a:spcPts val="5100"/>
              </a:spcBef>
              <a:spcAft>
                <a:spcPts val="0"/>
              </a:spcAft>
              <a:buClr>
                <a:srgbClr val="FFFFFF"/>
              </a:buClr>
              <a:buSzPts val="540"/>
              <a:buChar char="•"/>
              <a:defRPr/>
            </a:lvl1pPr>
            <a:lvl2pPr marL="914400" lvl="1" indent="-262890" algn="l">
              <a:lnSpc>
                <a:spcPct val="100000"/>
              </a:lnSpc>
              <a:spcBef>
                <a:spcPts val="5100"/>
              </a:spcBef>
              <a:spcAft>
                <a:spcPts val="0"/>
              </a:spcAft>
              <a:buClr>
                <a:srgbClr val="FFFFFF"/>
              </a:buClr>
              <a:buSzPts val="540"/>
              <a:buChar char="•"/>
              <a:defRPr/>
            </a:lvl2pPr>
            <a:lvl3pPr marL="1371600" lvl="2" indent="-262889" algn="l">
              <a:lnSpc>
                <a:spcPct val="100000"/>
              </a:lnSpc>
              <a:spcBef>
                <a:spcPts val="5100"/>
              </a:spcBef>
              <a:spcAft>
                <a:spcPts val="0"/>
              </a:spcAft>
              <a:buClr>
                <a:srgbClr val="FFFFFF"/>
              </a:buClr>
              <a:buSzPts val="540"/>
              <a:buChar char="•"/>
              <a:defRPr/>
            </a:lvl3pPr>
            <a:lvl4pPr marL="1828800" lvl="3" indent="-262889" algn="l">
              <a:lnSpc>
                <a:spcPct val="100000"/>
              </a:lnSpc>
              <a:spcBef>
                <a:spcPts val="5100"/>
              </a:spcBef>
              <a:spcAft>
                <a:spcPts val="0"/>
              </a:spcAft>
              <a:buClr>
                <a:srgbClr val="FFFFFF"/>
              </a:buClr>
              <a:buSzPts val="540"/>
              <a:buChar char="•"/>
              <a:defRPr/>
            </a:lvl4pPr>
            <a:lvl5pPr marL="2286000" lvl="4" indent="-262889" algn="l">
              <a:lnSpc>
                <a:spcPct val="100000"/>
              </a:lnSpc>
              <a:spcBef>
                <a:spcPts val="5100"/>
              </a:spcBef>
              <a:spcAft>
                <a:spcPts val="0"/>
              </a:spcAft>
              <a:buClr>
                <a:srgbClr val="FFFFFF"/>
              </a:buClr>
              <a:buSzPts val="540"/>
              <a:buChar char="•"/>
              <a:defRPr/>
            </a:lvl5pPr>
            <a:lvl6pPr marL="2743200" lvl="5" indent="-262889" algn="l">
              <a:lnSpc>
                <a:spcPct val="100000"/>
              </a:lnSpc>
              <a:spcBef>
                <a:spcPts val="5100"/>
              </a:spcBef>
              <a:spcAft>
                <a:spcPts val="0"/>
              </a:spcAft>
              <a:buClr>
                <a:srgbClr val="FFFFFF"/>
              </a:buClr>
              <a:buSzPts val="540"/>
              <a:buChar char="•"/>
              <a:defRPr/>
            </a:lvl6pPr>
            <a:lvl7pPr marL="3200400" lvl="6" indent="-262889" algn="l">
              <a:lnSpc>
                <a:spcPct val="100000"/>
              </a:lnSpc>
              <a:spcBef>
                <a:spcPts val="5100"/>
              </a:spcBef>
              <a:spcAft>
                <a:spcPts val="0"/>
              </a:spcAft>
              <a:buClr>
                <a:srgbClr val="FFFFFF"/>
              </a:buClr>
              <a:buSzPts val="540"/>
              <a:buChar char="•"/>
              <a:defRPr/>
            </a:lvl7pPr>
            <a:lvl8pPr marL="3657600" lvl="7" indent="-262890" algn="l">
              <a:lnSpc>
                <a:spcPct val="100000"/>
              </a:lnSpc>
              <a:spcBef>
                <a:spcPts val="5100"/>
              </a:spcBef>
              <a:spcAft>
                <a:spcPts val="0"/>
              </a:spcAft>
              <a:buClr>
                <a:srgbClr val="FFFFFF"/>
              </a:buClr>
              <a:buSzPts val="540"/>
              <a:buChar char="•"/>
              <a:defRPr/>
            </a:lvl8pPr>
            <a:lvl9pPr marL="4114800" lvl="8" indent="-262890" algn="l">
              <a:lnSpc>
                <a:spcPct val="100000"/>
              </a:lnSpc>
              <a:spcBef>
                <a:spcPts val="5100"/>
              </a:spcBef>
              <a:spcAft>
                <a:spcPts val="0"/>
              </a:spcAft>
              <a:buClr>
                <a:srgbClr val="FFFFFF"/>
              </a:buClr>
              <a:buSzPts val="540"/>
              <a:buChar char="•"/>
              <a:defRPr/>
            </a:lvl9pPr>
          </a:lstStyle>
          <a:p>
            <a:endParaRPr/>
          </a:p>
        </p:txBody>
      </p:sp>
      <p:sp>
        <p:nvSpPr>
          <p:cNvPr id="41" name="Google Shape;41;p17"/>
          <p:cNvSpPr txBox="1">
            <a:spLocks noGrp="1"/>
          </p:cNvSpPr>
          <p:nvPr>
            <p:ph type="sldNum" idx="12"/>
          </p:nvPr>
        </p:nvSpPr>
        <p:spPr>
          <a:xfrm>
            <a:off x="23721936" y="13122415"/>
            <a:ext cx="368504" cy="3870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ctr" anchorCtr="0">
            <a:sp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Helvetica Neue"/>
              <a:buNone/>
              <a:defRPr/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Helvetica Neue"/>
              <a:buNone/>
              <a:defRPr/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Helvetica Neue"/>
              <a:buNone/>
              <a:defRPr/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Helvetica Neue"/>
              <a:buNone/>
              <a:defRPr/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Helvetica Neue"/>
              <a:buNone/>
              <a:defRPr/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Helvetica Neue"/>
              <a:buNone/>
              <a:defRPr/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Helvetica Neue"/>
              <a:buNone/>
              <a:defRPr/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Helvetica Neue"/>
              <a:buNone/>
              <a:defRPr/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Helvetica Neue"/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Bullets &amp; Live Video Large">
  <p:cSld name="Title, Bullets &amp; Live Video Large">
    <p:spTree>
      <p:nvGrpSpPr>
        <p:cNvPr id="1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18"/>
          <p:cNvSpPr txBox="1">
            <a:spLocks noGrp="1"/>
          </p:cNvSpPr>
          <p:nvPr>
            <p:ph type="title"/>
          </p:nvPr>
        </p:nvSpPr>
        <p:spPr>
          <a:xfrm>
            <a:off x="1473200" y="355600"/>
            <a:ext cx="21437600" cy="342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ctr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44" name="Google Shape;44;p18"/>
          <p:cNvSpPr txBox="1">
            <a:spLocks noGrp="1"/>
          </p:cNvSpPr>
          <p:nvPr>
            <p:ph type="body" idx="1"/>
          </p:nvPr>
        </p:nvSpPr>
        <p:spPr>
          <a:xfrm>
            <a:off x="1473200" y="3898900"/>
            <a:ext cx="10007600" cy="803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ctr" anchorCtr="0">
            <a:normAutofit/>
          </a:bodyPr>
          <a:lstStyle>
            <a:lvl1pPr marL="457200" lvl="0" indent="-262890" algn="l">
              <a:lnSpc>
                <a:spcPct val="100000"/>
              </a:lnSpc>
              <a:spcBef>
                <a:spcPts val="5100"/>
              </a:spcBef>
              <a:spcAft>
                <a:spcPts val="0"/>
              </a:spcAft>
              <a:buClr>
                <a:srgbClr val="FFFFFF"/>
              </a:buClr>
              <a:buSzPts val="540"/>
              <a:buChar char="•"/>
              <a:defRPr/>
            </a:lvl1pPr>
            <a:lvl2pPr marL="914400" lvl="1" indent="-262890" algn="l">
              <a:lnSpc>
                <a:spcPct val="100000"/>
              </a:lnSpc>
              <a:spcBef>
                <a:spcPts val="5100"/>
              </a:spcBef>
              <a:spcAft>
                <a:spcPts val="0"/>
              </a:spcAft>
              <a:buClr>
                <a:srgbClr val="FFFFFF"/>
              </a:buClr>
              <a:buSzPts val="540"/>
              <a:buChar char="•"/>
              <a:defRPr/>
            </a:lvl2pPr>
            <a:lvl3pPr marL="1371600" lvl="2" indent="-262889" algn="l">
              <a:lnSpc>
                <a:spcPct val="100000"/>
              </a:lnSpc>
              <a:spcBef>
                <a:spcPts val="5100"/>
              </a:spcBef>
              <a:spcAft>
                <a:spcPts val="0"/>
              </a:spcAft>
              <a:buClr>
                <a:srgbClr val="FFFFFF"/>
              </a:buClr>
              <a:buSzPts val="540"/>
              <a:buChar char="•"/>
              <a:defRPr/>
            </a:lvl3pPr>
            <a:lvl4pPr marL="1828800" lvl="3" indent="-262889" algn="l">
              <a:lnSpc>
                <a:spcPct val="100000"/>
              </a:lnSpc>
              <a:spcBef>
                <a:spcPts val="5100"/>
              </a:spcBef>
              <a:spcAft>
                <a:spcPts val="0"/>
              </a:spcAft>
              <a:buClr>
                <a:srgbClr val="FFFFFF"/>
              </a:buClr>
              <a:buSzPts val="540"/>
              <a:buChar char="•"/>
              <a:defRPr/>
            </a:lvl4pPr>
            <a:lvl5pPr marL="2286000" lvl="4" indent="-262889" algn="l">
              <a:lnSpc>
                <a:spcPct val="100000"/>
              </a:lnSpc>
              <a:spcBef>
                <a:spcPts val="5100"/>
              </a:spcBef>
              <a:spcAft>
                <a:spcPts val="0"/>
              </a:spcAft>
              <a:buClr>
                <a:srgbClr val="FFFFFF"/>
              </a:buClr>
              <a:buSzPts val="540"/>
              <a:buChar char="•"/>
              <a:defRPr/>
            </a:lvl5pPr>
            <a:lvl6pPr marL="2743200" lvl="5" indent="-262889" algn="l">
              <a:lnSpc>
                <a:spcPct val="100000"/>
              </a:lnSpc>
              <a:spcBef>
                <a:spcPts val="5100"/>
              </a:spcBef>
              <a:spcAft>
                <a:spcPts val="0"/>
              </a:spcAft>
              <a:buClr>
                <a:srgbClr val="FFFFFF"/>
              </a:buClr>
              <a:buSzPts val="540"/>
              <a:buChar char="•"/>
              <a:defRPr/>
            </a:lvl6pPr>
            <a:lvl7pPr marL="3200400" lvl="6" indent="-262889" algn="l">
              <a:lnSpc>
                <a:spcPct val="100000"/>
              </a:lnSpc>
              <a:spcBef>
                <a:spcPts val="5100"/>
              </a:spcBef>
              <a:spcAft>
                <a:spcPts val="0"/>
              </a:spcAft>
              <a:buClr>
                <a:srgbClr val="FFFFFF"/>
              </a:buClr>
              <a:buSzPts val="540"/>
              <a:buChar char="•"/>
              <a:defRPr/>
            </a:lvl7pPr>
            <a:lvl8pPr marL="3657600" lvl="7" indent="-262890" algn="l">
              <a:lnSpc>
                <a:spcPct val="100000"/>
              </a:lnSpc>
              <a:spcBef>
                <a:spcPts val="5100"/>
              </a:spcBef>
              <a:spcAft>
                <a:spcPts val="0"/>
              </a:spcAft>
              <a:buClr>
                <a:srgbClr val="FFFFFF"/>
              </a:buClr>
              <a:buSzPts val="540"/>
              <a:buChar char="•"/>
              <a:defRPr/>
            </a:lvl8pPr>
            <a:lvl9pPr marL="4114800" lvl="8" indent="-262890" algn="l">
              <a:lnSpc>
                <a:spcPct val="100000"/>
              </a:lnSpc>
              <a:spcBef>
                <a:spcPts val="5100"/>
              </a:spcBef>
              <a:spcAft>
                <a:spcPts val="0"/>
              </a:spcAft>
              <a:buClr>
                <a:srgbClr val="FFFFFF"/>
              </a:buClr>
              <a:buSzPts val="540"/>
              <a:buChar char="•"/>
              <a:defRPr/>
            </a:lvl9pPr>
          </a:lstStyle>
          <a:p>
            <a:endParaRPr/>
          </a:p>
        </p:txBody>
      </p:sp>
      <p:sp>
        <p:nvSpPr>
          <p:cNvPr id="45" name="Google Shape;45;p18"/>
          <p:cNvSpPr txBox="1">
            <a:spLocks noGrp="1"/>
          </p:cNvSpPr>
          <p:nvPr>
            <p:ph type="sldNum" idx="12"/>
          </p:nvPr>
        </p:nvSpPr>
        <p:spPr>
          <a:xfrm>
            <a:off x="23721936" y="13122415"/>
            <a:ext cx="368504" cy="3870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ctr" anchorCtr="0">
            <a:sp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Helvetica Neue"/>
              <a:buNone/>
              <a:defRPr/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Helvetica Neue"/>
              <a:buNone/>
              <a:defRPr/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Helvetica Neue"/>
              <a:buNone/>
              <a:defRPr/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Helvetica Neue"/>
              <a:buNone/>
              <a:defRPr/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Helvetica Neue"/>
              <a:buNone/>
              <a:defRPr/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Helvetica Neue"/>
              <a:buNone/>
              <a:defRPr/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Helvetica Neue"/>
              <a:buNone/>
              <a:defRPr/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Helvetica Neue"/>
              <a:buNone/>
              <a:defRPr/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Helvetica Neue"/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6">
            <a:alphaModFix/>
          </a:blip>
          <a:stretch>
            <a:fillRect/>
          </a:stretch>
        </a:blip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9"/>
          <p:cNvSpPr txBox="1">
            <a:spLocks noGrp="1"/>
          </p:cNvSpPr>
          <p:nvPr>
            <p:ph type="body" idx="1"/>
          </p:nvPr>
        </p:nvSpPr>
        <p:spPr>
          <a:xfrm>
            <a:off x="1473200" y="1930400"/>
            <a:ext cx="21437600" cy="98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ctr" anchorCtr="0">
            <a:normAutofit/>
          </a:bodyPr>
          <a:lstStyle>
            <a:lvl1pPr marL="457200" marR="0" lvl="0" indent="-323850" algn="l" rtl="0">
              <a:lnSpc>
                <a:spcPct val="100000"/>
              </a:lnSpc>
              <a:spcBef>
                <a:spcPts val="5100"/>
              </a:spcBef>
              <a:spcAft>
                <a:spcPts val="0"/>
              </a:spcAft>
              <a:buClr>
                <a:srgbClr val="FFFFFF"/>
              </a:buClr>
              <a:buSzPts val="1500"/>
              <a:buFont typeface="Helvetica Neue Light"/>
              <a:buChar char="•"/>
              <a:defRPr sz="5000" b="0" i="0" u="none" strike="noStrike" cap="none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  <a:lvl2pPr marL="914400" marR="0" lvl="1" indent="-323850" algn="l" rtl="0">
              <a:lnSpc>
                <a:spcPct val="100000"/>
              </a:lnSpc>
              <a:spcBef>
                <a:spcPts val="5100"/>
              </a:spcBef>
              <a:spcAft>
                <a:spcPts val="0"/>
              </a:spcAft>
              <a:buClr>
                <a:srgbClr val="FFFFFF"/>
              </a:buClr>
              <a:buSzPts val="1500"/>
              <a:buFont typeface="Helvetica Neue Light"/>
              <a:buChar char="•"/>
              <a:defRPr sz="5000" b="0" i="0" u="none" strike="noStrike" cap="none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2pPr>
            <a:lvl3pPr marL="1371600" marR="0" lvl="2" indent="-323850" algn="l" rtl="0">
              <a:lnSpc>
                <a:spcPct val="100000"/>
              </a:lnSpc>
              <a:spcBef>
                <a:spcPts val="5100"/>
              </a:spcBef>
              <a:spcAft>
                <a:spcPts val="0"/>
              </a:spcAft>
              <a:buClr>
                <a:srgbClr val="FFFFFF"/>
              </a:buClr>
              <a:buSzPts val="1500"/>
              <a:buFont typeface="Helvetica Neue Light"/>
              <a:buChar char="•"/>
              <a:defRPr sz="5000" b="0" i="0" u="none" strike="noStrike" cap="none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3pPr>
            <a:lvl4pPr marL="1828800" marR="0" lvl="3" indent="-323850" algn="l" rtl="0">
              <a:lnSpc>
                <a:spcPct val="100000"/>
              </a:lnSpc>
              <a:spcBef>
                <a:spcPts val="5100"/>
              </a:spcBef>
              <a:spcAft>
                <a:spcPts val="0"/>
              </a:spcAft>
              <a:buClr>
                <a:srgbClr val="FFFFFF"/>
              </a:buClr>
              <a:buSzPts val="1500"/>
              <a:buFont typeface="Helvetica Neue Light"/>
              <a:buChar char="•"/>
              <a:defRPr sz="5000" b="0" i="0" u="none" strike="noStrike" cap="none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4pPr>
            <a:lvl5pPr marL="2286000" marR="0" lvl="4" indent="-323850" algn="l" rtl="0">
              <a:lnSpc>
                <a:spcPct val="100000"/>
              </a:lnSpc>
              <a:spcBef>
                <a:spcPts val="5100"/>
              </a:spcBef>
              <a:spcAft>
                <a:spcPts val="0"/>
              </a:spcAft>
              <a:buClr>
                <a:srgbClr val="FFFFFF"/>
              </a:buClr>
              <a:buSzPts val="1500"/>
              <a:buFont typeface="Helvetica Neue Light"/>
              <a:buChar char="•"/>
              <a:defRPr sz="5000" b="0" i="0" u="none" strike="noStrike" cap="none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5pPr>
            <a:lvl6pPr marL="2743200" marR="0" lvl="5" indent="-323850" algn="l" rtl="0">
              <a:lnSpc>
                <a:spcPct val="100000"/>
              </a:lnSpc>
              <a:spcBef>
                <a:spcPts val="5100"/>
              </a:spcBef>
              <a:spcAft>
                <a:spcPts val="0"/>
              </a:spcAft>
              <a:buClr>
                <a:srgbClr val="FFFFFF"/>
              </a:buClr>
              <a:buSzPts val="1500"/>
              <a:buFont typeface="Helvetica Neue Light"/>
              <a:buChar char="•"/>
              <a:defRPr sz="5000" b="0" i="0" u="none" strike="noStrike" cap="none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6pPr>
            <a:lvl7pPr marL="3200400" marR="0" lvl="6" indent="-323850" algn="l" rtl="0">
              <a:lnSpc>
                <a:spcPct val="100000"/>
              </a:lnSpc>
              <a:spcBef>
                <a:spcPts val="5100"/>
              </a:spcBef>
              <a:spcAft>
                <a:spcPts val="0"/>
              </a:spcAft>
              <a:buClr>
                <a:srgbClr val="FFFFFF"/>
              </a:buClr>
              <a:buSzPts val="1500"/>
              <a:buFont typeface="Helvetica Neue Light"/>
              <a:buChar char="•"/>
              <a:defRPr sz="5000" b="0" i="0" u="none" strike="noStrike" cap="none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7pPr>
            <a:lvl8pPr marL="3657600" marR="0" lvl="7" indent="-323850" algn="l" rtl="0">
              <a:lnSpc>
                <a:spcPct val="100000"/>
              </a:lnSpc>
              <a:spcBef>
                <a:spcPts val="5100"/>
              </a:spcBef>
              <a:spcAft>
                <a:spcPts val="0"/>
              </a:spcAft>
              <a:buClr>
                <a:srgbClr val="FFFFFF"/>
              </a:buClr>
              <a:buSzPts val="1500"/>
              <a:buFont typeface="Helvetica Neue Light"/>
              <a:buChar char="•"/>
              <a:defRPr sz="5000" b="0" i="0" u="none" strike="noStrike" cap="none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8pPr>
            <a:lvl9pPr marL="4114800" marR="0" lvl="8" indent="-323850" algn="l" rtl="0">
              <a:lnSpc>
                <a:spcPct val="100000"/>
              </a:lnSpc>
              <a:spcBef>
                <a:spcPts val="5100"/>
              </a:spcBef>
              <a:spcAft>
                <a:spcPts val="0"/>
              </a:spcAft>
              <a:buClr>
                <a:srgbClr val="FFFFFF"/>
              </a:buClr>
              <a:buSzPts val="1500"/>
              <a:buFont typeface="Helvetica Neue Light"/>
              <a:buChar char="•"/>
              <a:defRPr sz="5000" b="0" i="0" u="none" strike="noStrike" cap="none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9pPr>
          </a:lstStyle>
          <a:p>
            <a:endParaRPr/>
          </a:p>
        </p:txBody>
      </p:sp>
      <p:sp>
        <p:nvSpPr>
          <p:cNvPr id="7" name="Google Shape;7;p9"/>
          <p:cNvSpPr txBox="1">
            <a:spLocks noGrp="1"/>
          </p:cNvSpPr>
          <p:nvPr>
            <p:ph type="title"/>
          </p:nvPr>
        </p:nvSpPr>
        <p:spPr>
          <a:xfrm>
            <a:off x="1473200" y="355600"/>
            <a:ext cx="21437600" cy="342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ctr" anchorCtr="0">
            <a:norm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0"/>
              <a:buFont typeface="Helvetica Neue Light"/>
              <a:buNone/>
              <a:defRPr sz="10000" b="0" i="0" u="none" strike="noStrike" cap="none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0"/>
              <a:buFont typeface="Helvetica Neue Light"/>
              <a:buNone/>
              <a:defRPr sz="10000" b="0" i="0" u="none" strike="noStrike" cap="none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0"/>
              <a:buFont typeface="Helvetica Neue Light"/>
              <a:buNone/>
              <a:defRPr sz="10000" b="0" i="0" u="none" strike="noStrike" cap="none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0"/>
              <a:buFont typeface="Helvetica Neue Light"/>
              <a:buNone/>
              <a:defRPr sz="10000" b="0" i="0" u="none" strike="noStrike" cap="none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0"/>
              <a:buFont typeface="Helvetica Neue Light"/>
              <a:buNone/>
              <a:defRPr sz="10000" b="0" i="0" u="none" strike="noStrike" cap="none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0"/>
              <a:buFont typeface="Helvetica Neue Light"/>
              <a:buNone/>
              <a:defRPr sz="10000" b="0" i="0" u="none" strike="noStrike" cap="none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0"/>
              <a:buFont typeface="Helvetica Neue Light"/>
              <a:buNone/>
              <a:defRPr sz="10000" b="0" i="0" u="none" strike="noStrike" cap="none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0"/>
              <a:buFont typeface="Helvetica Neue Light"/>
              <a:buNone/>
              <a:defRPr sz="10000" b="0" i="0" u="none" strike="noStrike" cap="none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0"/>
              <a:buFont typeface="Helvetica Neue Light"/>
              <a:buNone/>
              <a:defRPr sz="10000" b="0" i="0" u="none" strike="noStrike" cap="none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9pPr>
          </a:lstStyle>
          <a:p>
            <a:endParaRPr/>
          </a:p>
        </p:txBody>
      </p:sp>
      <p:sp>
        <p:nvSpPr>
          <p:cNvPr id="8" name="Google Shape;8;p9"/>
          <p:cNvSpPr txBox="1">
            <a:spLocks noGrp="1"/>
          </p:cNvSpPr>
          <p:nvPr>
            <p:ph type="sldNum" idx="12"/>
          </p:nvPr>
        </p:nvSpPr>
        <p:spPr>
          <a:xfrm>
            <a:off x="23721936" y="13122415"/>
            <a:ext cx="368504" cy="3870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ctr" anchorCtr="0">
            <a:sp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Helvetica Neue"/>
              <a:buNone/>
              <a:defRPr sz="1800" b="1" i="0" u="none" strike="noStrike" cap="non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Helvetica Neue"/>
              <a:buNone/>
              <a:defRPr sz="1800" b="1" i="0" u="none" strike="noStrike" cap="non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Helvetica Neue"/>
              <a:buNone/>
              <a:defRPr sz="1800" b="1" i="0" u="none" strike="noStrike" cap="non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Helvetica Neue"/>
              <a:buNone/>
              <a:defRPr sz="1800" b="1" i="0" u="none" strike="noStrike" cap="non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Helvetica Neue"/>
              <a:buNone/>
              <a:defRPr sz="1800" b="1" i="0" u="none" strike="noStrike" cap="non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Helvetica Neue"/>
              <a:buNone/>
              <a:defRPr sz="1800" b="1" i="0" u="none" strike="noStrike" cap="non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Helvetica Neue"/>
              <a:buNone/>
              <a:defRPr sz="1800" b="1" i="0" u="none" strike="noStrike" cap="non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Helvetica Neue"/>
              <a:buNone/>
              <a:defRPr sz="1800" b="1" i="0" u="none" strike="noStrike" cap="non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Helvetica Neue"/>
              <a:buNone/>
              <a:defRPr sz="1800" b="1" i="0" u="none" strike="noStrike" cap="non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 sz="1400" b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" name="Google Shape;67;p1" descr="speak 2 .jpeg"/>
          <p:cNvPicPr preferRelativeResize="0">
            <a:picLocks noGrp="1"/>
          </p:cNvPicPr>
          <p:nvPr>
            <p:ph type="pic" idx="2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13140578" y="901700"/>
            <a:ext cx="9906001" cy="11912601"/>
          </a:xfrm>
          <a:prstGeom prst="rect">
            <a:avLst/>
          </a:prstGeom>
          <a:noFill/>
          <a:ln>
            <a:noFill/>
          </a:ln>
        </p:spPr>
      </p:pic>
      <p:sp>
        <p:nvSpPr>
          <p:cNvPr id="68" name="Google Shape;68;p1"/>
          <p:cNvSpPr txBox="1">
            <a:spLocks noGrp="1"/>
          </p:cNvSpPr>
          <p:nvPr>
            <p:ph type="title"/>
          </p:nvPr>
        </p:nvSpPr>
        <p:spPr>
          <a:xfrm>
            <a:off x="1473200" y="1803400"/>
            <a:ext cx="9639300" cy="492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b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0"/>
              <a:buFont typeface="Helvetica Neue Light"/>
              <a:buNone/>
            </a:pPr>
            <a:r>
              <a:rPr lang="en-US" sz="10000" b="0" i="0" u="none" strike="noStrike" cap="none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rPr>
              <a:t>Loud for </a:t>
            </a:r>
            <a:r>
              <a:rPr lang="en-US"/>
              <a:t>T</a:t>
            </a:r>
            <a:r>
              <a:rPr lang="en-US" sz="10000" b="0" i="0" u="none" strike="noStrike" cap="none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rPr>
              <a:t>he </a:t>
            </a:r>
            <a:r>
              <a:rPr lang="en-US"/>
              <a:t>O</a:t>
            </a:r>
            <a:r>
              <a:rPr lang="en-US" sz="10000" b="0" i="0" u="none" strike="noStrike" cap="none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rPr>
              <a:t>nes </a:t>
            </a:r>
            <a:r>
              <a:rPr lang="en-US"/>
              <a:t>F</a:t>
            </a:r>
            <a:r>
              <a:rPr lang="en-US" sz="10000" b="0" i="0" u="none" strike="noStrike" cap="none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rPr>
              <a:t>orced </a:t>
            </a:r>
            <a:r>
              <a:rPr lang="en-US"/>
              <a:t>Q</a:t>
            </a:r>
            <a:r>
              <a:rPr lang="en-US" sz="10000" b="0" i="0" u="none" strike="noStrike" cap="none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rPr>
              <a:t>uiet</a:t>
            </a:r>
            <a:endParaRPr/>
          </a:p>
        </p:txBody>
      </p:sp>
      <p:sp>
        <p:nvSpPr>
          <p:cNvPr id="69" name="Google Shape;69;p1"/>
          <p:cNvSpPr txBox="1">
            <a:spLocks noGrp="1"/>
          </p:cNvSpPr>
          <p:nvPr>
            <p:ph type="body" idx="1"/>
          </p:nvPr>
        </p:nvSpPr>
        <p:spPr>
          <a:xfrm>
            <a:off x="1473200" y="6718300"/>
            <a:ext cx="9639300" cy="509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t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BFFF"/>
              </a:buClr>
              <a:buSzPts val="5800"/>
              <a:buFont typeface="Helvetica Neue Light"/>
              <a:buNone/>
            </a:pPr>
            <a:r>
              <a:rPr lang="en-US" sz="5800">
                <a:solidFill>
                  <a:srgbClr val="73BFFF"/>
                </a:solidFill>
              </a:rPr>
              <a:t>Stony the Road We Trod</a:t>
            </a:r>
            <a:endParaRPr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BFFF"/>
              </a:buClr>
              <a:buSzPts val="5800"/>
              <a:buFont typeface="Helvetica Neue Light"/>
              <a:buNone/>
            </a:pPr>
            <a:r>
              <a:rPr lang="en-US" sz="5800">
                <a:solidFill>
                  <a:srgbClr val="73BFFF"/>
                </a:solidFill>
              </a:rPr>
              <a:t>2025 Lesson </a:t>
            </a:r>
            <a:endParaRPr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BFFF"/>
              </a:buClr>
              <a:buSzPts val="5800"/>
              <a:buFont typeface="Helvetica Neue Light"/>
              <a:buNone/>
            </a:pPr>
            <a:r>
              <a:rPr lang="en-US" sz="5800">
                <a:solidFill>
                  <a:srgbClr val="73BFFF"/>
                </a:solidFill>
              </a:rPr>
              <a:t>Jeremy Brown  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2"/>
          <p:cNvSpPr txBox="1">
            <a:spLocks noGrp="1"/>
          </p:cNvSpPr>
          <p:nvPr>
            <p:ph type="title"/>
          </p:nvPr>
        </p:nvSpPr>
        <p:spPr>
          <a:xfrm>
            <a:off x="1473200" y="355600"/>
            <a:ext cx="21437600" cy="342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ctr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0"/>
              <a:buFont typeface="Helvetica Neue Light"/>
              <a:buNone/>
            </a:pPr>
            <a:r>
              <a:rPr lang="en-US" sz="10000" b="0" i="0" u="none" strike="noStrike" cap="none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rPr>
              <a:t>The Idea </a:t>
            </a:r>
            <a:endParaRPr/>
          </a:p>
        </p:txBody>
      </p:sp>
      <p:sp>
        <p:nvSpPr>
          <p:cNvPr id="75" name="Google Shape;75;p2"/>
          <p:cNvSpPr txBox="1">
            <a:spLocks noGrp="1"/>
          </p:cNvSpPr>
          <p:nvPr>
            <p:ph type="body" idx="1"/>
          </p:nvPr>
        </p:nvSpPr>
        <p:spPr>
          <a:xfrm>
            <a:off x="1473200" y="3898900"/>
            <a:ext cx="21437600" cy="803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ctr" anchorCtr="0">
            <a:normAutofit/>
          </a:bodyPr>
          <a:lstStyle/>
          <a:p>
            <a:pPr marL="635000" lvl="0" indent="-8191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400"/>
              <a:buFont typeface="Helvetica Neue Light"/>
              <a:buChar char="•"/>
            </a:pPr>
            <a:r>
              <a:rPr lang="en-US" sz="7900" b="0" i="0" u="none" strike="noStrike" cap="none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rPr>
              <a:t>I am always drawn to personal narratives.   </a:t>
            </a:r>
            <a:endParaRPr sz="7900"/>
          </a:p>
          <a:p>
            <a:pPr marL="635000" lvl="0" indent="-819150" algn="l" rtl="0">
              <a:lnSpc>
                <a:spcPct val="100000"/>
              </a:lnSpc>
              <a:spcBef>
                <a:spcPts val="5100"/>
              </a:spcBef>
              <a:spcAft>
                <a:spcPts val="0"/>
              </a:spcAft>
              <a:buClr>
                <a:srgbClr val="FFFFFF"/>
              </a:buClr>
              <a:buSzPts val="4400"/>
              <a:buFont typeface="Helvetica Neue Light"/>
              <a:buChar char="•"/>
            </a:pPr>
            <a:r>
              <a:rPr lang="en-US" sz="7900" b="0" i="0" u="none" strike="noStrike" cap="none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rPr>
              <a:t>Before the conference I had this idea in my head of giving voice to those who can no longer speak.  </a:t>
            </a:r>
            <a:endParaRPr sz="7900"/>
          </a:p>
          <a:p>
            <a:pPr marL="635000" lvl="0" indent="-819150" algn="l" rtl="0">
              <a:lnSpc>
                <a:spcPct val="100000"/>
              </a:lnSpc>
              <a:spcBef>
                <a:spcPts val="5100"/>
              </a:spcBef>
              <a:spcAft>
                <a:spcPts val="0"/>
              </a:spcAft>
              <a:buClr>
                <a:srgbClr val="FFFFFF"/>
              </a:buClr>
              <a:buSzPts val="4400"/>
              <a:buFont typeface="Helvetica Neue Light"/>
              <a:buChar char="•"/>
            </a:pPr>
            <a:r>
              <a:rPr lang="en-US" sz="7900" b="0" i="0" u="none" strike="noStrike" cap="none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rPr>
              <a:t>What does it look like?  </a:t>
            </a:r>
            <a:endParaRPr sz="79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3"/>
          <p:cNvSpPr txBox="1">
            <a:spLocks noGrp="1"/>
          </p:cNvSpPr>
          <p:nvPr>
            <p:ph type="title"/>
          </p:nvPr>
        </p:nvSpPr>
        <p:spPr>
          <a:xfrm>
            <a:off x="1473200" y="355600"/>
            <a:ext cx="21437600" cy="342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ctr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0"/>
              <a:buFont typeface="Helvetica Neue Light"/>
              <a:buNone/>
            </a:pPr>
            <a:r>
              <a:rPr lang="en-US" sz="10000" b="0" i="0" u="none" strike="noStrike" cap="none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rPr>
              <a:t>The ALCOS Standards </a:t>
            </a:r>
            <a:endParaRPr/>
          </a:p>
        </p:txBody>
      </p:sp>
      <p:sp>
        <p:nvSpPr>
          <p:cNvPr id="81" name="Google Shape;81;p3"/>
          <p:cNvSpPr txBox="1">
            <a:spLocks noGrp="1"/>
          </p:cNvSpPr>
          <p:nvPr>
            <p:ph type="body" idx="1"/>
          </p:nvPr>
        </p:nvSpPr>
        <p:spPr>
          <a:xfrm>
            <a:off x="1473200" y="3898900"/>
            <a:ext cx="21437600" cy="803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ctr" anchorCtr="0">
            <a:noAutofit/>
          </a:bodyPr>
          <a:lstStyle/>
          <a:p>
            <a:pPr marL="635000" lvl="0" indent="-685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300"/>
              <a:buFont typeface="Helvetica Neue Light"/>
              <a:buChar char="•"/>
            </a:pPr>
            <a:r>
              <a:rPr lang="en-US" sz="5800" b="0" i="0" u="none" strike="noStrike" cap="none" dirty="0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rPr>
              <a:t>US History 1 2024 ALCOS 	</a:t>
            </a:r>
            <a:endParaRPr sz="5800" dirty="0"/>
          </a:p>
          <a:p>
            <a:pPr marL="635000" lvl="0" indent="-685800" algn="l" rtl="0">
              <a:lnSpc>
                <a:spcPct val="100000"/>
              </a:lnSpc>
              <a:spcBef>
                <a:spcPts val="5100"/>
              </a:spcBef>
              <a:spcAft>
                <a:spcPts val="0"/>
              </a:spcAft>
              <a:buClr>
                <a:srgbClr val="FFFFFF"/>
              </a:buClr>
              <a:buSzPts val="2300"/>
              <a:buFont typeface="Helvetica Neue Light"/>
              <a:buChar char="•"/>
            </a:pPr>
            <a:r>
              <a:rPr lang="en-US" sz="5800" b="0" i="0" u="none" strike="noStrike" cap="none" dirty="0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rPr>
              <a:t>	19 Describe the emergence of the New South economy and Jim Crow era, and explain the corresponding efforts to secure civil rights by Black Americans after Reconstruction. </a:t>
            </a:r>
            <a:endParaRPr sz="5800" dirty="0"/>
          </a:p>
          <a:p>
            <a:pPr marL="1270000" lvl="1" indent="-685800" algn="l" rtl="0">
              <a:lnSpc>
                <a:spcPct val="100000"/>
              </a:lnSpc>
              <a:spcBef>
                <a:spcPts val="5100"/>
              </a:spcBef>
              <a:spcAft>
                <a:spcPts val="0"/>
              </a:spcAft>
              <a:buClr>
                <a:srgbClr val="FFFFFF"/>
              </a:buClr>
              <a:buSzPts val="2300"/>
              <a:buFont typeface="Helvetica Neue Light"/>
              <a:buChar char="•"/>
            </a:pPr>
            <a:r>
              <a:rPr lang="en-US" sz="5800" b="0" i="0" u="none" strike="noStrike" cap="none" dirty="0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rPr>
              <a:t>19a Explain how Jim Crow laws, Plessy v. Ferguson (1896), and violence shaped the economic, political, and social structure of the New South after Reconstruction. Examples: disenfranchisement, lynching, segregation</a:t>
            </a:r>
            <a:endParaRPr sz="5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4"/>
          <p:cNvSpPr txBox="1">
            <a:spLocks noGrp="1"/>
          </p:cNvSpPr>
          <p:nvPr>
            <p:ph type="title"/>
          </p:nvPr>
        </p:nvSpPr>
        <p:spPr>
          <a:xfrm>
            <a:off x="1473200" y="355600"/>
            <a:ext cx="21437600" cy="342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ctr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0"/>
              <a:buFont typeface="Helvetica Neue Light"/>
              <a:buNone/>
            </a:pPr>
            <a:r>
              <a:rPr lang="en-US" sz="10000" b="0" i="0" u="none" strike="noStrike" cap="none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rPr>
              <a:t>The ALCOS Standards </a:t>
            </a:r>
            <a:endParaRPr/>
          </a:p>
        </p:txBody>
      </p:sp>
      <p:sp>
        <p:nvSpPr>
          <p:cNvPr id="87" name="Google Shape;87;p4"/>
          <p:cNvSpPr txBox="1">
            <a:spLocks noGrp="1"/>
          </p:cNvSpPr>
          <p:nvPr>
            <p:ph type="body" idx="1"/>
          </p:nvPr>
        </p:nvSpPr>
        <p:spPr>
          <a:xfrm>
            <a:off x="1473200" y="3898900"/>
            <a:ext cx="21437600" cy="803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ctr" anchorCtr="0">
            <a:noAutofit/>
          </a:bodyPr>
          <a:lstStyle/>
          <a:p>
            <a:pPr marL="603250" lvl="0" indent="-6413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25"/>
              <a:buFont typeface="Helvetica Neue Light"/>
              <a:buChar char="•"/>
            </a:pPr>
            <a:r>
              <a:rPr lang="en-US" sz="5350"/>
              <a:t>US History 2 2024 ALCOS (Grade 10)</a:t>
            </a:r>
            <a:endParaRPr sz="5600"/>
          </a:p>
          <a:p>
            <a:pPr marL="603250" lvl="0" indent="-641350" algn="l" rtl="0">
              <a:lnSpc>
                <a:spcPct val="100000"/>
              </a:lnSpc>
              <a:spcBef>
                <a:spcPts val="4800"/>
              </a:spcBef>
              <a:spcAft>
                <a:spcPts val="0"/>
              </a:spcAft>
              <a:buClr>
                <a:srgbClr val="FFFFFF"/>
              </a:buClr>
              <a:buSzPts val="2025"/>
              <a:buFont typeface="Helvetica Neue Light"/>
              <a:buChar char="•"/>
            </a:pPr>
            <a:r>
              <a:rPr lang="en-US" sz="5350" dirty="0"/>
              <a:t>3 Evaluate how key figures, events, and trends shaped United States society and culture from the conclusion of World War I through the 1920s. Examples: Carrie Chapman Catt, flappers, Marcus Garvey, Spanish Flu Epidemic, William Monroe Trotter </a:t>
            </a:r>
            <a:endParaRPr sz="5600" dirty="0"/>
          </a:p>
          <a:p>
            <a:pPr marL="1206500" lvl="1" indent="-641350" algn="l" rtl="0">
              <a:lnSpc>
                <a:spcPct val="100000"/>
              </a:lnSpc>
              <a:spcBef>
                <a:spcPts val="4800"/>
              </a:spcBef>
              <a:spcAft>
                <a:spcPts val="0"/>
              </a:spcAft>
              <a:buClr>
                <a:srgbClr val="FFFFFF"/>
              </a:buClr>
              <a:buSzPts val="2025"/>
              <a:buFont typeface="Helvetica Neue Light"/>
              <a:buChar char="•"/>
            </a:pPr>
            <a:r>
              <a:rPr lang="en-US" sz="5350" dirty="0"/>
              <a:t>3c Explain why the 1920s comprised a period of significant social conflict as manifested by the Scopes trial, growth of the Ku Klux Klan, rise of nativist thinking, the Red Scare, and antisemitism. Examples: anarchists, Immigration Act of 1924, Palmer Raids, Sacco and Vanzetti trial, Wall Street bombing</a:t>
            </a:r>
            <a:endParaRPr sz="5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5"/>
          <p:cNvSpPr txBox="1">
            <a:spLocks noGrp="1"/>
          </p:cNvSpPr>
          <p:nvPr>
            <p:ph type="title"/>
          </p:nvPr>
        </p:nvSpPr>
        <p:spPr>
          <a:xfrm>
            <a:off x="1473200" y="355600"/>
            <a:ext cx="21437600" cy="342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ctr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0"/>
              <a:buFont typeface="Helvetica Neue Light"/>
              <a:buNone/>
            </a:pPr>
            <a:r>
              <a:rPr lang="en-US" sz="10000" b="0" i="0" u="none" strike="noStrike" cap="none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rPr>
              <a:t>Working the Idea </a:t>
            </a:r>
            <a:endParaRPr/>
          </a:p>
        </p:txBody>
      </p:sp>
      <p:sp>
        <p:nvSpPr>
          <p:cNvPr id="93" name="Google Shape;93;p5"/>
          <p:cNvSpPr txBox="1">
            <a:spLocks noGrp="1"/>
          </p:cNvSpPr>
          <p:nvPr>
            <p:ph type="body" idx="1"/>
          </p:nvPr>
        </p:nvSpPr>
        <p:spPr>
          <a:xfrm>
            <a:off x="1473200" y="3898900"/>
            <a:ext cx="21437600" cy="803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ctr" anchorCtr="0">
            <a:noAutofit/>
          </a:bodyPr>
          <a:lstStyle/>
          <a:p>
            <a:pPr marL="635000" lvl="0" indent="-7175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Helvetica Neue Light"/>
              <a:buChar char="•"/>
            </a:pPr>
            <a:r>
              <a:rPr lang="en-US" sz="6300" b="0" i="0" u="none" strike="noStrike" cap="none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rPr>
              <a:t>Students will be introduced to the subject matter by articles and primary sources.  </a:t>
            </a:r>
            <a:endParaRPr sz="6300"/>
          </a:p>
          <a:p>
            <a:pPr marL="635000" lvl="0" indent="-717550" algn="l" rtl="0">
              <a:lnSpc>
                <a:spcPct val="100000"/>
              </a:lnSpc>
              <a:spcBef>
                <a:spcPts val="510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Helvetica Neue Light"/>
              <a:buChar char="•"/>
            </a:pPr>
            <a:r>
              <a:rPr lang="en-US" sz="6300" b="0" i="0" u="none" strike="noStrike" cap="none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rPr>
              <a:t>Each student will be given a template guiding them to collect resources on and individual or a group whose voice has been taken away.   </a:t>
            </a:r>
            <a:endParaRPr sz="6300"/>
          </a:p>
          <a:p>
            <a:pPr marL="635000" lvl="0" indent="-717550" algn="l" rtl="0">
              <a:lnSpc>
                <a:spcPct val="100000"/>
              </a:lnSpc>
              <a:spcBef>
                <a:spcPts val="510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Helvetica Neue Light"/>
              <a:buChar char="•"/>
            </a:pPr>
            <a:r>
              <a:rPr lang="en-US" sz="6300" b="0" i="0" u="none" strike="noStrike" cap="none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rPr>
              <a:t>As the students research and gather information they will begin to create a document that will eventually introduce the rest of the class to the person/group they have chosen.  </a:t>
            </a:r>
            <a:endParaRPr sz="63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6"/>
          <p:cNvSpPr txBox="1">
            <a:spLocks noGrp="1"/>
          </p:cNvSpPr>
          <p:nvPr>
            <p:ph type="title"/>
          </p:nvPr>
        </p:nvSpPr>
        <p:spPr>
          <a:xfrm>
            <a:off x="1473200" y="355600"/>
            <a:ext cx="21437600" cy="342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ctr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0"/>
              <a:buFont typeface="Helvetica Neue Light"/>
              <a:buNone/>
            </a:pPr>
            <a:r>
              <a:rPr lang="en-US" sz="10000" b="0" i="0" u="none" strike="noStrike" cap="none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rPr>
              <a:t>Working the Idea </a:t>
            </a:r>
            <a:endParaRPr/>
          </a:p>
        </p:txBody>
      </p:sp>
      <p:sp>
        <p:nvSpPr>
          <p:cNvPr id="99" name="Google Shape;99;p6"/>
          <p:cNvSpPr txBox="1">
            <a:spLocks noGrp="1"/>
          </p:cNvSpPr>
          <p:nvPr>
            <p:ph type="body" idx="1"/>
          </p:nvPr>
        </p:nvSpPr>
        <p:spPr>
          <a:xfrm>
            <a:off x="1473200" y="3898900"/>
            <a:ext cx="21437600" cy="803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ctr" anchorCtr="0">
            <a:normAutofit/>
          </a:bodyPr>
          <a:lstStyle/>
          <a:p>
            <a:pPr marL="635000" lvl="0" indent="-635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500"/>
              <a:buFont typeface="Helvetica Neue Light"/>
              <a:buChar char="•"/>
            </a:pPr>
            <a:r>
              <a:rPr lang="en-US" sz="5000" b="0" i="0" u="none" strike="noStrike" cap="none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rPr>
              <a:t>The document will be one aspect of the project.  </a:t>
            </a:r>
            <a:endParaRPr/>
          </a:p>
          <a:p>
            <a:pPr marL="635000" lvl="0" indent="-635000" algn="l" rtl="0">
              <a:lnSpc>
                <a:spcPct val="100000"/>
              </a:lnSpc>
              <a:spcBef>
                <a:spcPts val="5100"/>
              </a:spcBef>
              <a:spcAft>
                <a:spcPts val="0"/>
              </a:spcAft>
              <a:buClr>
                <a:srgbClr val="FFFFFF"/>
              </a:buClr>
              <a:buSzPts val="1500"/>
              <a:buFont typeface="Helvetica Neue Light"/>
              <a:buChar char="•"/>
            </a:pPr>
            <a:r>
              <a:rPr lang="en-US" sz="5000" b="0" i="0" u="none" strike="noStrike" cap="none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rPr>
              <a:t>Once the students have collected resources and fleshed out their idea of who they are giving voice to.  They will transition to the next phase of actually giving voice.  </a:t>
            </a:r>
            <a:endParaRPr/>
          </a:p>
          <a:p>
            <a:pPr marL="635000" lvl="0" indent="-635000" algn="l" rtl="0">
              <a:lnSpc>
                <a:spcPct val="100000"/>
              </a:lnSpc>
              <a:spcBef>
                <a:spcPts val="5100"/>
              </a:spcBef>
              <a:spcAft>
                <a:spcPts val="0"/>
              </a:spcAft>
              <a:buClr>
                <a:srgbClr val="FFFFFF"/>
              </a:buClr>
              <a:buSzPts val="1500"/>
              <a:buFont typeface="Helvetica Neue Light"/>
              <a:buChar char="•"/>
            </a:pPr>
            <a:r>
              <a:rPr lang="en-US" sz="5000" b="0" i="0" u="none" strike="noStrike" cap="none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rPr>
              <a:t>How will this happen?   Students who choose so will be given free range to produce something of their own imagination backed up with documentation  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7"/>
          <p:cNvSpPr txBox="1">
            <a:spLocks noGrp="1"/>
          </p:cNvSpPr>
          <p:nvPr>
            <p:ph type="title"/>
          </p:nvPr>
        </p:nvSpPr>
        <p:spPr>
          <a:xfrm>
            <a:off x="1473200" y="355600"/>
            <a:ext cx="21437600" cy="342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ctr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0"/>
              <a:buFont typeface="Helvetica Neue Light"/>
              <a:buNone/>
            </a:pPr>
            <a:r>
              <a:rPr lang="en-US" sz="10000" b="0" i="0" u="none" strike="noStrike" cap="none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rPr>
              <a:t>Working the Idea </a:t>
            </a:r>
            <a:endParaRPr/>
          </a:p>
        </p:txBody>
      </p:sp>
      <p:sp>
        <p:nvSpPr>
          <p:cNvPr id="105" name="Google Shape;105;p7"/>
          <p:cNvSpPr txBox="1">
            <a:spLocks noGrp="1"/>
          </p:cNvSpPr>
          <p:nvPr>
            <p:ph type="body" idx="1"/>
          </p:nvPr>
        </p:nvSpPr>
        <p:spPr>
          <a:xfrm>
            <a:off x="1473200" y="3898900"/>
            <a:ext cx="21437600" cy="803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ctr" anchorCtr="0">
            <a:normAutofit/>
          </a:bodyPr>
          <a:lstStyle/>
          <a:p>
            <a:pPr marL="635000" lvl="0" indent="-762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500"/>
              <a:buFont typeface="Helvetica Neue Light"/>
              <a:buChar char="•"/>
            </a:pPr>
            <a:r>
              <a:rPr lang="en-US" sz="7000" b="0" i="0" u="none" strike="noStrike" cap="none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rPr>
              <a:t>Students may create a poem, a song, a personal reading, photo essay, art project ( sculpture, drawing, abstract,… you get the idea.) </a:t>
            </a:r>
            <a:endParaRPr sz="7000"/>
          </a:p>
          <a:p>
            <a:pPr marL="635000" lvl="0" indent="-762000" algn="l" rtl="0">
              <a:lnSpc>
                <a:spcPct val="100000"/>
              </a:lnSpc>
              <a:spcBef>
                <a:spcPts val="5100"/>
              </a:spcBef>
              <a:spcAft>
                <a:spcPts val="0"/>
              </a:spcAft>
              <a:buClr>
                <a:srgbClr val="FFFFFF"/>
              </a:buClr>
              <a:buSzPts val="3500"/>
              <a:buFont typeface="Helvetica Neue Light"/>
              <a:buChar char="•"/>
            </a:pPr>
            <a:r>
              <a:rPr lang="en-US" sz="7000" b="0" i="0" u="none" strike="noStrike" cap="none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rPr>
              <a:t>Each student will be speaking “Loud for the ones forced quiet” not only giving them voice but honoring their memory.  </a:t>
            </a:r>
            <a:endParaRPr sz="70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8"/>
          <p:cNvSpPr txBox="1">
            <a:spLocks noGrp="1"/>
          </p:cNvSpPr>
          <p:nvPr>
            <p:ph type="title"/>
          </p:nvPr>
        </p:nvSpPr>
        <p:spPr>
          <a:xfrm>
            <a:off x="1473200" y="355600"/>
            <a:ext cx="21437600" cy="342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ctr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0"/>
              <a:buFont typeface="Helvetica Neue Light"/>
              <a:buNone/>
            </a:pPr>
            <a:r>
              <a:rPr lang="en-US" sz="10000" b="0" i="0" u="none" strike="noStrike" cap="none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rPr>
              <a:t>Resources </a:t>
            </a:r>
            <a:endParaRPr/>
          </a:p>
        </p:txBody>
      </p:sp>
      <p:sp>
        <p:nvSpPr>
          <p:cNvPr id="111" name="Google Shape;111;p8"/>
          <p:cNvSpPr txBox="1">
            <a:spLocks noGrp="1"/>
          </p:cNvSpPr>
          <p:nvPr>
            <p:ph type="body" idx="1"/>
          </p:nvPr>
        </p:nvSpPr>
        <p:spPr>
          <a:xfrm>
            <a:off x="1473200" y="3898900"/>
            <a:ext cx="21437600" cy="803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ctr" anchorCtr="0">
            <a:normAutofit/>
          </a:bodyPr>
          <a:lstStyle/>
          <a:p>
            <a:pPr marL="635000" lvl="0" indent="-635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500"/>
              <a:buFont typeface="Helvetica Neue Light"/>
              <a:buChar char="•"/>
            </a:pPr>
            <a:r>
              <a:rPr lang="en-US" sz="5000" b="0" i="0" u="none" strike="noStrike" cap="none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rPr>
              <a:t>www.alabamaachieves.org/wp-content/uploads/2025/01/AS_20250110_2024-Alabama-Course-of-Study-Social-Studies_V1.0.pdf.</a:t>
            </a:r>
            <a:endParaRPr/>
          </a:p>
          <a:p>
            <a:pPr marL="635000" lvl="0" indent="-635000" algn="l" rtl="0">
              <a:lnSpc>
                <a:spcPct val="100000"/>
              </a:lnSpc>
              <a:spcBef>
                <a:spcPts val="5100"/>
              </a:spcBef>
              <a:spcAft>
                <a:spcPts val="0"/>
              </a:spcAft>
              <a:buClr>
                <a:srgbClr val="FFFFFF"/>
              </a:buClr>
              <a:buSzPts val="1500"/>
              <a:buFont typeface="Helvetica Neue Light"/>
              <a:buChar char="•"/>
            </a:pPr>
            <a:r>
              <a:rPr lang="en-US" sz="5000" b="0" i="0" u="none" strike="noStrike" cap="none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rPr>
              <a:t>Https://Legacysites.Eji.Org/.</a:t>
            </a:r>
            <a:endParaRPr/>
          </a:p>
          <a:p>
            <a:pPr marL="635000" lvl="0" indent="-635000" algn="l" rtl="0">
              <a:lnSpc>
                <a:spcPct val="100000"/>
              </a:lnSpc>
              <a:spcBef>
                <a:spcPts val="5100"/>
              </a:spcBef>
              <a:spcAft>
                <a:spcPts val="0"/>
              </a:spcAft>
              <a:buClr>
                <a:srgbClr val="FFFFFF"/>
              </a:buClr>
              <a:buSzPts val="1500"/>
              <a:buFont typeface="Helvetica Neue Light"/>
              <a:buChar char="•"/>
            </a:pPr>
            <a:r>
              <a:rPr lang="en-US" sz="5000" b="0" i="0" u="none" strike="noStrike" cap="none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rPr>
              <a:t>https://www.bcri.org/</a:t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Industrial">
  <a:themeElements>
    <a:clrScheme name="Industrial">
      <a:dk1>
        <a:srgbClr val="BC00FF"/>
      </a:dk1>
      <a:lt1>
        <a:srgbClr val="FFFFFF"/>
      </a:lt1>
      <a:dk2>
        <a:srgbClr val="53585F"/>
      </a:dk2>
      <a:lt2>
        <a:srgbClr val="DCDEE0"/>
      </a:lt2>
      <a:accent1>
        <a:srgbClr val="0073CF"/>
      </a:accent1>
      <a:accent2>
        <a:srgbClr val="1A941F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Industrial">
  <a:themeElements>
    <a:clrScheme name="Industrial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073CF"/>
      </a:accent1>
      <a:accent2>
        <a:srgbClr val="1A941F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481</Words>
  <Application>Microsoft Macintosh PowerPoint</Application>
  <PresentationFormat>Custom</PresentationFormat>
  <Paragraphs>31</Paragraphs>
  <Slides>8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Helvetica Neue Light</vt:lpstr>
      <vt:lpstr>Helvetica Neue</vt:lpstr>
      <vt:lpstr>Arial</vt:lpstr>
      <vt:lpstr>Industrial</vt:lpstr>
      <vt:lpstr>Loud for The Ones Forced Quiet</vt:lpstr>
      <vt:lpstr>The Idea </vt:lpstr>
      <vt:lpstr>The ALCOS Standards </vt:lpstr>
      <vt:lpstr>The ALCOS Standards </vt:lpstr>
      <vt:lpstr>Working the Idea </vt:lpstr>
      <vt:lpstr>Working the Idea </vt:lpstr>
      <vt:lpstr>Working the Idea </vt:lpstr>
      <vt:lpstr>Resources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ModifiedBy>Phillip Jordan</cp:lastModifiedBy>
  <cp:revision>1</cp:revision>
  <dcterms:modified xsi:type="dcterms:W3CDTF">2025-08-21T21:33:14Z</dcterms:modified>
</cp:coreProperties>
</file>